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2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5" r:id="rId6"/>
    <p:sldId id="281" r:id="rId7"/>
    <p:sldId id="276" r:id="rId8"/>
    <p:sldId id="264" r:id="rId9"/>
    <p:sldId id="260" r:id="rId10"/>
    <p:sldId id="258" r:id="rId11"/>
    <p:sldId id="278" r:id="rId12"/>
    <p:sldId id="279" r:id="rId13"/>
    <p:sldId id="277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74" r:id="rId29"/>
  </p:sldIdLst>
  <p:sldSz cx="12192000" cy="6858000"/>
  <p:notesSz cx="6858000" cy="9144000"/>
  <p:defaultTextStyle>
    <a:defPPr rtl="0">
      <a:defRPr lang="uk-u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41" autoAdjust="0"/>
  </p:normalViewPr>
  <p:slideViewPr>
    <p:cSldViewPr snapToGrid="0" snapToObject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9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816985271074897E-2"/>
          <c:y val="0"/>
          <c:w val="0.94488988469045565"/>
          <c:h val="1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Розширення попередній напрацювань</c:v>
                </c:pt>
              </c:strCache>
            </c:strRef>
          </c:tx>
          <c:spPr>
            <a:effectLst>
              <a:glow rad="317500">
                <a:schemeClr val="accent1">
                  <a:alpha val="8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>
                <a:glow rad="469900">
                  <a:schemeClr val="accent1">
                    <a:alpha val="1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D08D-40C0-8B5F-39AFF9B0DD40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D08D-40C0-8B5F-39AFF9B0DD40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D08D-40C0-8B5F-39AFF9B0DD40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D08D-40C0-8B5F-39AFF9B0DD40}"/>
              </c:ext>
            </c:extLst>
          </c:dPt>
          <c:dPt>
            <c:idx val="4"/>
            <c:bubble3D val="0"/>
            <c:explosion val="13"/>
            <c:spPr>
              <a:solidFill>
                <a:schemeClr val="accent1">
                  <a:tint val="30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D08D-40C0-8B5F-39AFF9B0DD4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Нова розробка</c:v>
                </c:pt>
                <c:pt idx="1">
                  <c:v>Третьосторонній код</c:v>
                </c:pt>
                <c:pt idx="2">
                  <c:v>Обробка та аналіз аудіо/відеоматеріалу</c:v>
                </c:pt>
                <c:pt idx="3">
                  <c:v>Робота з нейронними мережами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12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ED-47D8-93E1-999E2EC5A81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66"/>
        <c:splitType val="pos"/>
        <c:splitPos val="2"/>
        <c:secondPieSize val="46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8149287982687528"/>
          <c:y val="0.40230721159855015"/>
          <c:w val="0.28033726746237575"/>
          <c:h val="0.21654959796692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_gdi/" TargetMode="External"/><Relationship Id="rId2" Type="http://schemas.openxmlformats.org/officeDocument/2006/relationships/hyperlink" Target="https://learn.microsoft.com/en-us/windows/win32/api/_menurc/" TargetMode="External"/><Relationship Id="rId1" Type="http://schemas.openxmlformats.org/officeDocument/2006/relationships/hyperlink" Target="https://learn.microsoft.com/en-us/windows/win32/api/_controls/" TargetMode="External"/><Relationship Id="rId6" Type="http://schemas.openxmlformats.org/officeDocument/2006/relationships/hyperlink" Target="https://learn.microsoft.com/en-us/windows/win32/api/_coreaudio/" TargetMode="External"/><Relationship Id="rId5" Type="http://schemas.openxmlformats.org/officeDocument/2006/relationships/hyperlink" Target="https://learn.microsoft.com/en-us/windows/win32/api/_multimedia/" TargetMode="External"/><Relationship Id="rId4" Type="http://schemas.openxmlformats.org/officeDocument/2006/relationships/hyperlink" Target="https://learn.microsoft.com/en-us/windows/win32/api/_wic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_gdi/" TargetMode="External"/><Relationship Id="rId2" Type="http://schemas.openxmlformats.org/officeDocument/2006/relationships/hyperlink" Target="https://learn.microsoft.com/en-us/windows/win32/api/_menurc/" TargetMode="External"/><Relationship Id="rId1" Type="http://schemas.openxmlformats.org/officeDocument/2006/relationships/hyperlink" Target="https://learn.microsoft.com/en-us/windows/win32/api/_controls/" TargetMode="External"/><Relationship Id="rId6" Type="http://schemas.openxmlformats.org/officeDocument/2006/relationships/hyperlink" Target="https://learn.microsoft.com/en-us/windows/win32/api/_coreaudio/" TargetMode="External"/><Relationship Id="rId5" Type="http://schemas.openxmlformats.org/officeDocument/2006/relationships/hyperlink" Target="https://learn.microsoft.com/en-us/windows/win32/api/_multimedia/" TargetMode="External"/><Relationship Id="rId4" Type="http://schemas.openxmlformats.org/officeDocument/2006/relationships/hyperlink" Target="https://learn.microsoft.com/en-us/windows/win32/api/_wi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Programming solution</a:t>
          </a:r>
          <a:endParaRPr lang="uk-UA" sz="16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uk-UA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uk-UA" noProof="0" dirty="0"/>
        </a:p>
      </dgm:t>
    </dgm:pt>
    <dgm:pt modelId="{27C8F191-CB8B-4A89-9EDF-D94B6E4ADC92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Algorithm</a:t>
          </a:r>
          <a:endParaRPr lang="uk-UA" sz="1600" b="1" noProof="0" dirty="0"/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uk-UA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uk-UA" noProof="0" dirty="0"/>
        </a:p>
      </dgm:t>
    </dgm:pt>
    <dgm:pt modelId="{AEFF5EA2-6931-4098-96C8-31AE53CB425B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Automation</a:t>
          </a:r>
          <a:endParaRPr lang="uk-UA" sz="16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uk-UA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uk-UA" noProof="0" dirty="0"/>
        </a:p>
      </dgm:t>
    </dgm:pt>
    <dgm:pt modelId="{F8820512-A01C-4A4B-ACBF-A2F11C95E553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Interface</a:t>
          </a:r>
          <a:endParaRPr lang="uk-UA" sz="1300" b="1" noProof="0" dirty="0"/>
        </a:p>
      </dgm:t>
    </dgm:pt>
    <dgm:pt modelId="{3A3CFF25-8981-49A9-AF34-18D7FA69E44A}" type="parTrans" cxnId="{08960CF8-9CCF-41F1-AC81-5672924D72A4}">
      <dgm:prSet/>
      <dgm:spPr/>
      <dgm:t>
        <a:bodyPr/>
        <a:lstStyle/>
        <a:p>
          <a:endParaRPr lang="uk-UA"/>
        </a:p>
      </dgm:t>
    </dgm:pt>
    <dgm:pt modelId="{D59CC148-13C8-40FE-B8D4-19F67F71317F}" type="sibTrans" cxnId="{08960CF8-9CCF-41F1-AC81-5672924D72A4}">
      <dgm:prSet/>
      <dgm:spPr/>
      <dgm:t>
        <a:bodyPr/>
        <a:lstStyle/>
        <a:p>
          <a:endParaRPr lang="uk-UA"/>
        </a:p>
      </dgm:t>
    </dgm:pt>
    <dgm:pt modelId="{EC87DF38-E4B0-45EB-A4DF-0EDF41373384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Interaction</a:t>
          </a:r>
          <a:endParaRPr lang="uk-UA" sz="1700" b="1" noProof="0" dirty="0"/>
        </a:p>
      </dgm:t>
    </dgm:pt>
    <dgm:pt modelId="{229085EF-0FD2-4628-8389-1DD403A01B9E}" type="parTrans" cxnId="{9DCB16FF-2331-49E6-B261-FB2DD70D5ACD}">
      <dgm:prSet/>
      <dgm:spPr/>
      <dgm:t>
        <a:bodyPr/>
        <a:lstStyle/>
        <a:p>
          <a:endParaRPr lang="uk-UA"/>
        </a:p>
      </dgm:t>
    </dgm:pt>
    <dgm:pt modelId="{7B0F6908-97AA-4A12-BE69-D2F318D0FA2B}" type="sibTrans" cxnId="{9DCB16FF-2331-49E6-B261-FB2DD70D5ACD}">
      <dgm:prSet/>
      <dgm:spPr/>
      <dgm:t>
        <a:bodyPr/>
        <a:lstStyle/>
        <a:p>
          <a:endParaRPr lang="uk-UA"/>
        </a:p>
      </dgm:t>
    </dgm:pt>
    <dgm:pt modelId="{E6A204E6-DCB7-4CEC-ADCE-63E7ADF74B66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Analysis</a:t>
          </a:r>
          <a:endParaRPr lang="uk-UA" sz="1600" b="1" noProof="0" dirty="0"/>
        </a:p>
      </dgm:t>
    </dgm:pt>
    <dgm:pt modelId="{C5DAD407-9763-4CA1-9F9C-D41E24D68830}" type="parTrans" cxnId="{36D2F88E-ADF8-41AD-A4EC-385460150FB6}">
      <dgm:prSet/>
      <dgm:spPr/>
      <dgm:t>
        <a:bodyPr/>
        <a:lstStyle/>
        <a:p>
          <a:endParaRPr lang="uk-UA"/>
        </a:p>
      </dgm:t>
    </dgm:pt>
    <dgm:pt modelId="{A56E957A-C02B-4477-9C81-E56CF4ECF52A}" type="sibTrans" cxnId="{36D2F88E-ADF8-41AD-A4EC-385460150FB6}">
      <dgm:prSet/>
      <dgm:spPr/>
      <dgm:t>
        <a:bodyPr/>
        <a:lstStyle/>
        <a:p>
          <a:endParaRPr lang="uk-UA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uk-UA"/>
        </a:p>
      </dgm:t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uk-UA"/>
        </a:p>
      </dgm:t>
    </dgm:pt>
    <dgm:pt modelId="{F988BAF3-9DE2-4A25-84FE-B7C476401BC3}" type="pres">
      <dgm:prSet presAssocID="{B388C4F7-DD86-40E4-BA83-6838C8E845B2}" presName="Accent2" presStyleLbl="node1" presStyleIdx="0" presStyleCnt="19"/>
      <dgm:spPr/>
      <dgm:t>
        <a:bodyPr/>
        <a:lstStyle/>
        <a:p>
          <a:endParaRPr lang="uk-UA"/>
        </a:p>
      </dgm:t>
    </dgm:pt>
    <dgm:pt modelId="{6288D093-07AF-4EEB-B57C-FB5DA4420E30}" type="pres">
      <dgm:prSet presAssocID="{B388C4F7-DD86-40E4-BA83-6838C8E845B2}" presName="Accent3" presStyleLbl="node1" presStyleIdx="1" presStyleCnt="19"/>
      <dgm:spPr/>
      <dgm:t>
        <a:bodyPr/>
        <a:lstStyle/>
        <a:p>
          <a:endParaRPr lang="uk-UA"/>
        </a:p>
      </dgm:t>
    </dgm:pt>
    <dgm:pt modelId="{099685E2-34CD-4723-A342-ED2D0CA22ECA}" type="pres">
      <dgm:prSet presAssocID="{B388C4F7-DD86-40E4-BA83-6838C8E845B2}" presName="Accent4" presStyleLbl="node1" presStyleIdx="2" presStyleCnt="19" custLinFactX="7972" custLinFactY="-7808" custLinFactNeighborX="100000" custLinFactNeighborY="-100000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282F7230-9226-4387-9620-3DC67223F95C}" type="pres">
      <dgm:prSet presAssocID="{B388C4F7-DD86-40E4-BA83-6838C8E845B2}" presName="Accent5" presStyleLbl="node1" presStyleIdx="3" presStyleCnt="19"/>
      <dgm:spPr/>
      <dgm:t>
        <a:bodyPr/>
        <a:lstStyle/>
        <a:p>
          <a:endParaRPr lang="uk-UA"/>
        </a:p>
      </dgm:t>
    </dgm:pt>
    <dgm:pt modelId="{2682D7C4-37F7-4CA1-B102-AED7627E9C93}" type="pres">
      <dgm:prSet presAssocID="{B388C4F7-DD86-40E4-BA83-6838C8E845B2}" presName="Accent6" presStyleLbl="node1" presStyleIdx="4" presStyleCnt="19"/>
      <dgm:spPr/>
      <dgm:t>
        <a:bodyPr/>
        <a:lstStyle/>
        <a:p>
          <a:endParaRPr lang="uk-UA"/>
        </a:p>
      </dgm:t>
    </dgm:pt>
    <dgm:pt modelId="{CCDD2561-1FC5-4EA6-AD90-3ADAF62A41D1}" type="pres">
      <dgm:prSet presAssocID="{27C8F191-CB8B-4A89-9EDF-D94B6E4ADC92}" presName="Child1" presStyleLbl="node1" presStyleIdx="5" presStyleCnt="19" custScaleX="165576" custScaleY="159459" custLinFactNeighborX="-87631" custLinFactNeighborY="23610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DD36342D-1CB9-480B-9443-592ECACCB1B2}" type="pres">
      <dgm:prSet presAssocID="{27C8F191-CB8B-4A89-9EDF-D94B6E4ADC92}" presName="Accent7" presStyleCnt="0"/>
      <dgm:spPr/>
      <dgm:t>
        <a:bodyPr/>
        <a:lstStyle/>
        <a:p>
          <a:endParaRPr lang="uk-UA"/>
        </a:p>
      </dgm:t>
    </dgm:pt>
    <dgm:pt modelId="{2470B0FE-F3CE-48F3-AE82-73016C487D68}" type="pres">
      <dgm:prSet presAssocID="{27C8F191-CB8B-4A89-9EDF-D94B6E4ADC92}" presName="AccentHold1" presStyleLbl="node1" presStyleIdx="6" presStyleCnt="19"/>
      <dgm:spPr/>
      <dgm:t>
        <a:bodyPr/>
        <a:lstStyle/>
        <a:p>
          <a:endParaRPr lang="uk-UA"/>
        </a:p>
      </dgm:t>
    </dgm:pt>
    <dgm:pt modelId="{1C5C821B-7AF3-4B1C-B3FE-45A337B82741}" type="pres">
      <dgm:prSet presAssocID="{27C8F191-CB8B-4A89-9EDF-D94B6E4ADC92}" presName="Accent8" presStyleCnt="0"/>
      <dgm:spPr/>
      <dgm:t>
        <a:bodyPr/>
        <a:lstStyle/>
        <a:p>
          <a:endParaRPr lang="uk-UA"/>
        </a:p>
      </dgm:t>
    </dgm:pt>
    <dgm:pt modelId="{48BC9D73-B86D-4378-970E-5CD650E31618}" type="pres">
      <dgm:prSet presAssocID="{27C8F191-CB8B-4A89-9EDF-D94B6E4ADC92}" presName="AccentHold2" presStyleLbl="node1" presStyleIdx="7" presStyleCnt="19"/>
      <dgm:spPr/>
      <dgm:t>
        <a:bodyPr/>
        <a:lstStyle/>
        <a:p>
          <a:endParaRPr lang="uk-UA"/>
        </a:p>
      </dgm:t>
    </dgm:pt>
    <dgm:pt modelId="{EB301C3D-F1F9-4A72-AC54-827EBC1AD812}" type="pres">
      <dgm:prSet presAssocID="{AEFF5EA2-6931-4098-96C8-31AE53CB425B}" presName="Child2" presStyleLbl="node1" presStyleIdx="8" presStyleCnt="19" custScaleX="176212" custScaleY="177059" custLinFactNeighborX="26176" custLinFactNeighborY="-34379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6B30F03A-93BA-441A-ABF4-25C2455DF7C0}" type="pres">
      <dgm:prSet presAssocID="{AEFF5EA2-6931-4098-96C8-31AE53CB425B}" presName="Accent9" presStyleCnt="0"/>
      <dgm:spPr/>
      <dgm:t>
        <a:bodyPr/>
        <a:lstStyle/>
        <a:p>
          <a:endParaRPr lang="uk-UA"/>
        </a:p>
      </dgm:t>
    </dgm:pt>
    <dgm:pt modelId="{0DF8FB3E-B0B0-40D8-B039-0C7B496BBA97}" type="pres">
      <dgm:prSet presAssocID="{AEFF5EA2-6931-4098-96C8-31AE53CB425B}" presName="AccentHold1" presStyleLbl="node1" presStyleIdx="9" presStyleCnt="19"/>
      <dgm:spPr>
        <a:effectLst/>
      </dgm:spPr>
      <dgm:t>
        <a:bodyPr/>
        <a:lstStyle/>
        <a:p>
          <a:endParaRPr lang="uk-UA"/>
        </a:p>
      </dgm:t>
    </dgm:pt>
    <dgm:pt modelId="{37FA1CD0-A7DC-4E74-BDC2-224405012EB0}" type="pres">
      <dgm:prSet presAssocID="{AEFF5EA2-6931-4098-96C8-31AE53CB425B}" presName="Accent10" presStyleCnt="0"/>
      <dgm:spPr/>
      <dgm:t>
        <a:bodyPr/>
        <a:lstStyle/>
        <a:p>
          <a:endParaRPr lang="uk-UA"/>
        </a:p>
      </dgm:t>
    </dgm:pt>
    <dgm:pt modelId="{022614F8-042B-41CB-A6A7-8094C903EB2F}" type="pres">
      <dgm:prSet presAssocID="{AEFF5EA2-6931-4098-96C8-31AE53CB425B}" presName="AccentHold2" presStyleLbl="node1" presStyleIdx="10" presStyleCnt="19"/>
      <dgm:spPr/>
      <dgm:t>
        <a:bodyPr/>
        <a:lstStyle/>
        <a:p>
          <a:endParaRPr lang="uk-UA"/>
        </a:p>
      </dgm:t>
    </dgm:pt>
    <dgm:pt modelId="{BA4661A9-DFAB-468E-97BE-F29D08FF69A9}" type="pres">
      <dgm:prSet presAssocID="{AEFF5EA2-6931-4098-96C8-31AE53CB425B}" presName="Accent11" presStyleCnt="0"/>
      <dgm:spPr/>
      <dgm:t>
        <a:bodyPr/>
        <a:lstStyle/>
        <a:p>
          <a:endParaRPr lang="uk-UA"/>
        </a:p>
      </dgm:t>
    </dgm:pt>
    <dgm:pt modelId="{C85BB588-B4E8-4D50-9280-4D4F2686007C}" type="pres">
      <dgm:prSet presAssocID="{AEFF5EA2-6931-4098-96C8-31AE53CB425B}" presName="AccentHold3" presStyleLbl="node1" presStyleIdx="11" presStyleCnt="19"/>
      <dgm:spPr/>
      <dgm:t>
        <a:bodyPr/>
        <a:lstStyle/>
        <a:p>
          <a:endParaRPr lang="uk-UA"/>
        </a:p>
      </dgm:t>
    </dgm:pt>
    <dgm:pt modelId="{CD7EC029-D454-4601-9370-AFD2CB03967E}" type="pres">
      <dgm:prSet presAssocID="{EC87DF38-E4B0-45EB-A4DF-0EDF41373384}" presName="Child3" presStyleLbl="node1" presStyleIdx="12" presStyleCnt="19" custScaleX="155423" custScaleY="155423" custLinFactNeighborX="-95955" custLinFactNeighborY="57480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7490091C-EBD1-4177-BE17-20ADBBEF7937}" type="pres">
      <dgm:prSet presAssocID="{EC87DF38-E4B0-45EB-A4DF-0EDF41373384}" presName="Accent12" presStyleCnt="0"/>
      <dgm:spPr/>
      <dgm:t>
        <a:bodyPr/>
        <a:lstStyle/>
        <a:p>
          <a:endParaRPr lang="uk-UA"/>
        </a:p>
      </dgm:t>
    </dgm:pt>
    <dgm:pt modelId="{05067D80-994E-48F3-8F31-115363303EB1}" type="pres">
      <dgm:prSet presAssocID="{EC87DF38-E4B0-45EB-A4DF-0EDF41373384}" presName="AccentHold1" presStyleLbl="node1" presStyleIdx="13" presStyleCnt="19"/>
      <dgm:spPr/>
      <dgm:t>
        <a:bodyPr/>
        <a:lstStyle/>
        <a:p>
          <a:endParaRPr lang="uk-UA"/>
        </a:p>
      </dgm:t>
    </dgm:pt>
    <dgm:pt modelId="{1478DF03-5216-4F78-B2A0-6943EF83AE95}" type="pres">
      <dgm:prSet presAssocID="{F8820512-A01C-4A4B-ACBF-A2F11C95E553}" presName="Child4" presStyleLbl="node1" presStyleIdx="14" presStyleCnt="19" custScaleX="146732" custScaleY="148040" custLinFactNeighborX="-45083" custLinFactNeighborY="-35714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09DB0875-5DCD-4EF6-BB49-D2FCAD6A30D9}" type="pres">
      <dgm:prSet presAssocID="{F8820512-A01C-4A4B-ACBF-A2F11C95E553}" presName="Accent13" presStyleCnt="0"/>
      <dgm:spPr/>
      <dgm:t>
        <a:bodyPr/>
        <a:lstStyle/>
        <a:p>
          <a:endParaRPr lang="uk-UA"/>
        </a:p>
      </dgm:t>
    </dgm:pt>
    <dgm:pt modelId="{6B13BBDA-BE13-44D2-B10C-B09911B727F9}" type="pres">
      <dgm:prSet presAssocID="{F8820512-A01C-4A4B-ACBF-A2F11C95E553}" presName="AccentHold1" presStyleLbl="node1" presStyleIdx="15" presStyleCnt="19"/>
      <dgm:spPr/>
      <dgm:t>
        <a:bodyPr/>
        <a:lstStyle/>
        <a:p>
          <a:endParaRPr lang="uk-UA"/>
        </a:p>
      </dgm:t>
    </dgm:pt>
    <dgm:pt modelId="{8AC1F679-895F-477D-B474-CF47360830BA}" type="pres">
      <dgm:prSet presAssocID="{E6A204E6-DCB7-4CEC-ADCE-63E7ADF74B66}" presName="Child5" presStyleLbl="node1" presStyleIdx="16" presStyleCnt="19" custScaleX="155025" custScaleY="148040" custLinFactX="-100000" custLinFactNeighborX="-150261" custLinFactNeighborY="-5304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777BF315-CDC7-41A9-AF90-1579E34C1E33}" type="pres">
      <dgm:prSet presAssocID="{E6A204E6-DCB7-4CEC-ADCE-63E7ADF74B66}" presName="Accent15" presStyleCnt="0"/>
      <dgm:spPr/>
    </dgm:pt>
    <dgm:pt modelId="{45DF14FC-DBD5-411C-9054-F890DDD7E3DD}" type="pres">
      <dgm:prSet presAssocID="{E6A204E6-DCB7-4CEC-ADCE-63E7ADF74B66}" presName="AccentHold2" presStyleLbl="node1" presStyleIdx="17" presStyleCnt="19"/>
      <dgm:spPr/>
    </dgm:pt>
    <dgm:pt modelId="{85C8E6D5-E913-4FD5-B0F4-72B81637DCF5}" type="pres">
      <dgm:prSet presAssocID="{E6A204E6-DCB7-4CEC-ADCE-63E7ADF74B66}" presName="Accent16" presStyleCnt="0"/>
      <dgm:spPr/>
    </dgm:pt>
    <dgm:pt modelId="{1140BDA6-7250-4B0C-9577-8ADDB92ECD25}" type="pres">
      <dgm:prSet presAssocID="{E6A204E6-DCB7-4CEC-ADCE-63E7ADF74B66}" presName="AccentHold3" presStyleLbl="node1" presStyleIdx="18" presStyleCnt="19"/>
      <dgm:spPr/>
    </dgm:pt>
  </dgm:ptLst>
  <dgm:cxnLst>
    <dgm:cxn modelId="{278AE728-72F7-40F7-AAC8-C3881A1D4CF3}" type="presOf" srcId="{B388C4F7-DD86-40E4-BA83-6838C8E845B2}" destId="{A6EEB127-C2F5-4C0D-B108-CC2B3F78F4F1}" srcOrd="0" destOrd="0" presId="urn:microsoft.com/office/officeart/2009/3/layout/CircleRelationship"/>
    <dgm:cxn modelId="{34331EEB-3CB2-41FC-B70C-0D6E04B0F407}" type="presOf" srcId="{AEFF5EA2-6931-4098-96C8-31AE53CB425B}" destId="{EB301C3D-F1F9-4A72-AC54-827EBC1AD81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692E3F64-FC1E-4E1C-83BF-3F03B32ED2B7}" type="presOf" srcId="{F8820512-A01C-4A4B-ACBF-A2F11C95E553}" destId="{1478DF03-5216-4F78-B2A0-6943EF83AE95}" srcOrd="0" destOrd="0" presId="urn:microsoft.com/office/officeart/2009/3/layout/CircleRelationship"/>
    <dgm:cxn modelId="{A0C31378-B0DC-40B8-ACBB-184853768E19}" type="presOf" srcId="{BE5B76ED-C686-4E97-9A28-74231B4FDDD1}" destId="{EC323DFF-E2DA-4381-8948-5F3D2CD82207}" srcOrd="0" destOrd="0" presId="urn:microsoft.com/office/officeart/2009/3/layout/CircleRelationship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A5939027-047D-4513-B59F-6FD6B5F73465}" type="presOf" srcId="{EC87DF38-E4B0-45EB-A4DF-0EDF41373384}" destId="{CD7EC029-D454-4601-9370-AFD2CB03967E}" srcOrd="0" destOrd="0" presId="urn:microsoft.com/office/officeart/2009/3/layout/CircleRelationship"/>
    <dgm:cxn modelId="{36D2F88E-ADF8-41AD-A4EC-385460150FB6}" srcId="{B388C4F7-DD86-40E4-BA83-6838C8E845B2}" destId="{E6A204E6-DCB7-4CEC-ADCE-63E7ADF74B66}" srcOrd="4" destOrd="0" parTransId="{C5DAD407-9763-4CA1-9F9C-D41E24D68830}" sibTransId="{A56E957A-C02B-4477-9C81-E56CF4ECF52A}"/>
    <dgm:cxn modelId="{9DCB16FF-2331-49E6-B261-FB2DD70D5ACD}" srcId="{B388C4F7-DD86-40E4-BA83-6838C8E845B2}" destId="{EC87DF38-E4B0-45EB-A4DF-0EDF41373384}" srcOrd="2" destOrd="0" parTransId="{229085EF-0FD2-4628-8389-1DD403A01B9E}" sibTransId="{7B0F6908-97AA-4A12-BE69-D2F318D0FA2B}"/>
    <dgm:cxn modelId="{3A83CA25-C583-4629-877F-FD65061D692D}" type="presOf" srcId="{E6A204E6-DCB7-4CEC-ADCE-63E7ADF74B66}" destId="{8AC1F679-895F-477D-B474-CF47360830BA}" srcOrd="0" destOrd="0" presId="urn:microsoft.com/office/officeart/2009/3/layout/CircleRelationship"/>
    <dgm:cxn modelId="{08960CF8-9CCF-41F1-AC81-5672924D72A4}" srcId="{B388C4F7-DD86-40E4-BA83-6838C8E845B2}" destId="{F8820512-A01C-4A4B-ACBF-A2F11C95E553}" srcOrd="3" destOrd="0" parTransId="{3A3CFF25-8981-49A9-AF34-18D7FA69E44A}" sibTransId="{D59CC148-13C8-40FE-B8D4-19F67F71317F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A1A297BA-EB04-4C24-8ECA-4EAE7C2541C2}" type="presOf" srcId="{27C8F191-CB8B-4A89-9EDF-D94B6E4ADC92}" destId="{CCDD2561-1FC5-4EA6-AD90-3ADAF62A41D1}" srcOrd="0" destOrd="0" presId="urn:microsoft.com/office/officeart/2009/3/layout/CircleRelationship"/>
    <dgm:cxn modelId="{4DAF524C-DAFB-488C-88AD-BF2CE8260605}" type="presParOf" srcId="{EC323DFF-E2DA-4381-8948-5F3D2CD82207}" destId="{A6EEB127-C2F5-4C0D-B108-CC2B3F78F4F1}" srcOrd="0" destOrd="0" presId="urn:microsoft.com/office/officeart/2009/3/layout/CircleRelationship"/>
    <dgm:cxn modelId="{3C5733BA-4EA6-4257-A8E3-9A294353CA36}" type="presParOf" srcId="{EC323DFF-E2DA-4381-8948-5F3D2CD82207}" destId="{F988BAF3-9DE2-4A25-84FE-B7C476401BC3}" srcOrd="1" destOrd="0" presId="urn:microsoft.com/office/officeart/2009/3/layout/CircleRelationship"/>
    <dgm:cxn modelId="{2C541FD5-41C9-4DF5-8AAF-45BAE1F6723A}" type="presParOf" srcId="{EC323DFF-E2DA-4381-8948-5F3D2CD82207}" destId="{6288D093-07AF-4EEB-B57C-FB5DA4420E30}" srcOrd="2" destOrd="0" presId="urn:microsoft.com/office/officeart/2009/3/layout/CircleRelationship"/>
    <dgm:cxn modelId="{16FFC74E-9334-4E6A-A186-6EB4676EE5FA}" type="presParOf" srcId="{EC323DFF-E2DA-4381-8948-5F3D2CD82207}" destId="{099685E2-34CD-4723-A342-ED2D0CA22ECA}" srcOrd="3" destOrd="0" presId="urn:microsoft.com/office/officeart/2009/3/layout/CircleRelationship"/>
    <dgm:cxn modelId="{9FE6B118-66B7-4866-9256-A85A1D15C527}" type="presParOf" srcId="{EC323DFF-E2DA-4381-8948-5F3D2CD82207}" destId="{282F7230-9226-4387-9620-3DC67223F95C}" srcOrd="4" destOrd="0" presId="urn:microsoft.com/office/officeart/2009/3/layout/CircleRelationship"/>
    <dgm:cxn modelId="{603A6B57-5B1D-4F48-BB3D-402C7C41F668}" type="presParOf" srcId="{EC323DFF-E2DA-4381-8948-5F3D2CD82207}" destId="{2682D7C4-37F7-4CA1-B102-AED7627E9C93}" srcOrd="5" destOrd="0" presId="urn:microsoft.com/office/officeart/2009/3/layout/CircleRelationship"/>
    <dgm:cxn modelId="{E03470A2-B61F-435F-993F-290E0730C4AB}" type="presParOf" srcId="{EC323DFF-E2DA-4381-8948-5F3D2CD82207}" destId="{CCDD2561-1FC5-4EA6-AD90-3ADAF62A41D1}" srcOrd="6" destOrd="0" presId="urn:microsoft.com/office/officeart/2009/3/layout/CircleRelationship"/>
    <dgm:cxn modelId="{1E2551B7-99BD-4537-83B3-9110D4F2A9E5}" type="presParOf" srcId="{EC323DFF-E2DA-4381-8948-5F3D2CD82207}" destId="{DD36342D-1CB9-480B-9443-592ECACCB1B2}" srcOrd="7" destOrd="0" presId="urn:microsoft.com/office/officeart/2009/3/layout/CircleRelationship"/>
    <dgm:cxn modelId="{42A5919D-0927-4C6F-BD0F-7FE275AB47E4}" type="presParOf" srcId="{DD36342D-1CB9-480B-9443-592ECACCB1B2}" destId="{2470B0FE-F3CE-48F3-AE82-73016C487D68}" srcOrd="0" destOrd="0" presId="urn:microsoft.com/office/officeart/2009/3/layout/CircleRelationship"/>
    <dgm:cxn modelId="{BE96E0DB-5847-4150-81B2-EFD4CFE13FC6}" type="presParOf" srcId="{EC323DFF-E2DA-4381-8948-5F3D2CD82207}" destId="{1C5C821B-7AF3-4B1C-B3FE-45A337B82741}" srcOrd="8" destOrd="0" presId="urn:microsoft.com/office/officeart/2009/3/layout/CircleRelationship"/>
    <dgm:cxn modelId="{CD961198-8709-44FD-8406-3BCC9CDF5C55}" type="presParOf" srcId="{1C5C821B-7AF3-4B1C-B3FE-45A337B82741}" destId="{48BC9D73-B86D-4378-970E-5CD650E31618}" srcOrd="0" destOrd="0" presId="urn:microsoft.com/office/officeart/2009/3/layout/CircleRelationship"/>
    <dgm:cxn modelId="{BC3A3D43-F3C8-47D8-8ECB-B66C266F5D65}" type="presParOf" srcId="{EC323DFF-E2DA-4381-8948-5F3D2CD82207}" destId="{EB301C3D-F1F9-4A72-AC54-827EBC1AD812}" srcOrd="9" destOrd="0" presId="urn:microsoft.com/office/officeart/2009/3/layout/CircleRelationship"/>
    <dgm:cxn modelId="{5974E92D-F021-4C3C-AD13-2B4F7EDCF125}" type="presParOf" srcId="{EC323DFF-E2DA-4381-8948-5F3D2CD82207}" destId="{6B30F03A-93BA-441A-ABF4-25C2455DF7C0}" srcOrd="10" destOrd="0" presId="urn:microsoft.com/office/officeart/2009/3/layout/CircleRelationship"/>
    <dgm:cxn modelId="{0DFF5E39-B0A3-4429-8678-41EF3163906F}" type="presParOf" srcId="{6B30F03A-93BA-441A-ABF4-25C2455DF7C0}" destId="{0DF8FB3E-B0B0-40D8-B039-0C7B496BBA97}" srcOrd="0" destOrd="0" presId="urn:microsoft.com/office/officeart/2009/3/layout/CircleRelationship"/>
    <dgm:cxn modelId="{C5F8F94B-CEAA-4F64-A7B5-B4C3E4C5AA05}" type="presParOf" srcId="{EC323DFF-E2DA-4381-8948-5F3D2CD82207}" destId="{37FA1CD0-A7DC-4E74-BDC2-224405012EB0}" srcOrd="11" destOrd="0" presId="urn:microsoft.com/office/officeart/2009/3/layout/CircleRelationship"/>
    <dgm:cxn modelId="{2F71374B-012C-45B4-85B1-96BA31150BB2}" type="presParOf" srcId="{37FA1CD0-A7DC-4E74-BDC2-224405012EB0}" destId="{022614F8-042B-41CB-A6A7-8094C903EB2F}" srcOrd="0" destOrd="0" presId="urn:microsoft.com/office/officeart/2009/3/layout/CircleRelationship"/>
    <dgm:cxn modelId="{43A97108-FCC5-42ED-B2A9-11B03B89D97A}" type="presParOf" srcId="{EC323DFF-E2DA-4381-8948-5F3D2CD82207}" destId="{BA4661A9-DFAB-468E-97BE-F29D08FF69A9}" srcOrd="12" destOrd="0" presId="urn:microsoft.com/office/officeart/2009/3/layout/CircleRelationship"/>
    <dgm:cxn modelId="{8AC57FB6-055D-4521-807A-D08DD54FDCB1}" type="presParOf" srcId="{BA4661A9-DFAB-468E-97BE-F29D08FF69A9}" destId="{C85BB588-B4E8-4D50-9280-4D4F2686007C}" srcOrd="0" destOrd="0" presId="urn:microsoft.com/office/officeart/2009/3/layout/CircleRelationship"/>
    <dgm:cxn modelId="{EC975DA8-5B68-4F16-AA28-DEBC63818D81}" type="presParOf" srcId="{EC323DFF-E2DA-4381-8948-5F3D2CD82207}" destId="{CD7EC029-D454-4601-9370-AFD2CB03967E}" srcOrd="13" destOrd="0" presId="urn:microsoft.com/office/officeart/2009/3/layout/CircleRelationship"/>
    <dgm:cxn modelId="{A2465273-D2C5-4C48-B7FA-19B372E83672}" type="presParOf" srcId="{EC323DFF-E2DA-4381-8948-5F3D2CD82207}" destId="{7490091C-EBD1-4177-BE17-20ADBBEF7937}" srcOrd="14" destOrd="0" presId="urn:microsoft.com/office/officeart/2009/3/layout/CircleRelationship"/>
    <dgm:cxn modelId="{BC57BBEF-4E75-479C-9883-F039E1D99706}" type="presParOf" srcId="{7490091C-EBD1-4177-BE17-20ADBBEF7937}" destId="{05067D80-994E-48F3-8F31-115363303EB1}" srcOrd="0" destOrd="0" presId="urn:microsoft.com/office/officeart/2009/3/layout/CircleRelationship"/>
    <dgm:cxn modelId="{E95C854C-DA43-46B8-8CCB-12D4A61EB438}" type="presParOf" srcId="{EC323DFF-E2DA-4381-8948-5F3D2CD82207}" destId="{1478DF03-5216-4F78-B2A0-6943EF83AE95}" srcOrd="15" destOrd="0" presId="urn:microsoft.com/office/officeart/2009/3/layout/CircleRelationship"/>
    <dgm:cxn modelId="{42AB3D31-EEAC-4FE3-A887-342F535F2199}" type="presParOf" srcId="{EC323DFF-E2DA-4381-8948-5F3D2CD82207}" destId="{09DB0875-5DCD-4EF6-BB49-D2FCAD6A30D9}" srcOrd="16" destOrd="0" presId="urn:microsoft.com/office/officeart/2009/3/layout/CircleRelationship"/>
    <dgm:cxn modelId="{0F9D6538-3FC3-4F84-9E51-25B0D48E9D4A}" type="presParOf" srcId="{09DB0875-5DCD-4EF6-BB49-D2FCAD6A30D9}" destId="{6B13BBDA-BE13-44D2-B10C-B09911B727F9}" srcOrd="0" destOrd="0" presId="urn:microsoft.com/office/officeart/2009/3/layout/CircleRelationship"/>
    <dgm:cxn modelId="{8543A6FF-CFDE-4365-AEA2-CC0C835D4029}" type="presParOf" srcId="{EC323DFF-E2DA-4381-8948-5F3D2CD82207}" destId="{8AC1F679-895F-477D-B474-CF47360830BA}" srcOrd="17" destOrd="0" presId="urn:microsoft.com/office/officeart/2009/3/layout/CircleRelationship"/>
    <dgm:cxn modelId="{F86F85AA-18AD-4427-AF3C-4988EC5BA6ED}" type="presParOf" srcId="{EC323DFF-E2DA-4381-8948-5F3D2CD82207}" destId="{777BF315-CDC7-41A9-AF90-1579E34C1E33}" srcOrd="18" destOrd="0" presId="urn:microsoft.com/office/officeart/2009/3/layout/CircleRelationship"/>
    <dgm:cxn modelId="{41249972-A591-4844-BF02-BE1EC3142F82}" type="presParOf" srcId="{777BF315-CDC7-41A9-AF90-1579E34C1E33}" destId="{45DF14FC-DBD5-411C-9054-F890DDD7E3DD}" srcOrd="0" destOrd="0" presId="urn:microsoft.com/office/officeart/2009/3/layout/CircleRelationship"/>
    <dgm:cxn modelId="{CA475F7C-7DB3-4832-94AB-20C7BAC9C24F}" type="presParOf" srcId="{EC323DFF-E2DA-4381-8948-5F3D2CD82207}" destId="{85C8E6D5-E913-4FD5-B0F4-72B81637DCF5}" srcOrd="19" destOrd="0" presId="urn:microsoft.com/office/officeart/2009/3/layout/CircleRelationship"/>
    <dgm:cxn modelId="{46434F0A-2594-4396-89F1-B02E563E7562}" type="presParOf" srcId="{85C8E6D5-E913-4FD5-B0F4-72B81637DCF5}" destId="{1140BDA6-7250-4B0C-9577-8ADDB92ECD2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F3CC28-3F97-493B-8F0A-7428D51A628E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AE669333-5FF1-49CD-97F5-0DDEC9A72585}">
      <dgm:prSet phldrT="[Текст]" custT="1"/>
      <dgm:spPr/>
      <dgm:t>
        <a:bodyPr/>
        <a:lstStyle/>
        <a:p>
          <a:r>
            <a:rPr lang="en-US" sz="1400" b="1" dirty="0" err="1" smtClean="0"/>
            <a:t>PySimpleGUI</a:t>
          </a:r>
          <a:endParaRPr lang="uk-UA" sz="800" b="1" dirty="0"/>
        </a:p>
      </dgm:t>
    </dgm:pt>
    <dgm:pt modelId="{FECB4531-8CDC-442B-A312-F782140689E6}" type="parTrans" cxnId="{81F89C8F-FF6A-44B4-ADEC-323BE01CC761}">
      <dgm:prSet/>
      <dgm:spPr/>
      <dgm:t>
        <a:bodyPr/>
        <a:lstStyle/>
        <a:p>
          <a:endParaRPr lang="uk-UA"/>
        </a:p>
      </dgm:t>
    </dgm:pt>
    <dgm:pt modelId="{FAE0086F-BA66-487C-A9C4-A6197C164E4B}" type="sibTrans" cxnId="{81F89C8F-FF6A-44B4-ADEC-323BE01CC761}">
      <dgm:prSet/>
      <dgm:spPr/>
      <dgm:t>
        <a:bodyPr/>
        <a:lstStyle/>
        <a:p>
          <a:endParaRPr lang="uk-UA"/>
        </a:p>
      </dgm:t>
    </dgm:pt>
    <dgm:pt modelId="{E80DF9FA-3D14-4E58-8916-F17A5E20E129}">
      <dgm:prSet phldrT="[Текст]" custT="1"/>
      <dgm:spPr/>
      <dgm:t>
        <a:bodyPr/>
        <a:lstStyle/>
        <a:p>
          <a:r>
            <a:rPr lang="en-US" sz="1400" b="1" dirty="0" smtClean="0"/>
            <a:t>Remi</a:t>
          </a:r>
          <a:endParaRPr lang="uk-UA" sz="800" b="1" dirty="0"/>
        </a:p>
      </dgm:t>
    </dgm:pt>
    <dgm:pt modelId="{3DC8B0AA-8FEA-4836-884B-13DD4038069D}" type="parTrans" cxnId="{4AC65277-1E01-4257-981B-EEA9DB6A0731}">
      <dgm:prSet/>
      <dgm:spPr/>
      <dgm:t>
        <a:bodyPr/>
        <a:lstStyle/>
        <a:p>
          <a:endParaRPr lang="uk-UA"/>
        </a:p>
      </dgm:t>
    </dgm:pt>
    <dgm:pt modelId="{C4CB0E7E-E6EA-47B5-9416-99C3DA0C97CD}" type="sibTrans" cxnId="{4AC65277-1E01-4257-981B-EEA9DB6A0731}">
      <dgm:prSet/>
      <dgm:spPr/>
      <dgm:t>
        <a:bodyPr/>
        <a:lstStyle/>
        <a:p>
          <a:endParaRPr lang="uk-UA"/>
        </a:p>
      </dgm:t>
    </dgm:pt>
    <dgm:pt modelId="{4FC42471-E7CE-4850-AB0A-45276961C853}">
      <dgm:prSet phldrT="[Текст]" custT="1"/>
      <dgm:spPr/>
      <dgm:t>
        <a:bodyPr/>
        <a:lstStyle/>
        <a:p>
          <a:r>
            <a:rPr lang="en-US" sz="1400" b="1" dirty="0" err="1" smtClean="0"/>
            <a:t>Tkinter</a:t>
          </a:r>
          <a:endParaRPr lang="uk-UA" sz="1000" b="1" dirty="0"/>
        </a:p>
      </dgm:t>
    </dgm:pt>
    <dgm:pt modelId="{FB321E25-7C23-4E2A-AE71-5950087DF647}" type="parTrans" cxnId="{B84E501C-7C68-4075-8E0E-CAE783C278AF}">
      <dgm:prSet/>
      <dgm:spPr/>
      <dgm:t>
        <a:bodyPr/>
        <a:lstStyle/>
        <a:p>
          <a:endParaRPr lang="uk-UA"/>
        </a:p>
      </dgm:t>
    </dgm:pt>
    <dgm:pt modelId="{DC7D37CB-8D48-4E95-9097-067220BFC1F9}" type="sibTrans" cxnId="{B84E501C-7C68-4075-8E0E-CAE783C278AF}">
      <dgm:prSet/>
      <dgm:spPr/>
      <dgm:t>
        <a:bodyPr/>
        <a:lstStyle/>
        <a:p>
          <a:endParaRPr lang="uk-UA"/>
        </a:p>
      </dgm:t>
    </dgm:pt>
    <dgm:pt modelId="{710C44E6-4D8D-49CA-BC41-E8503ED54BA0}">
      <dgm:prSet phldrT="[Текст]" custT="1"/>
      <dgm:spPr/>
      <dgm:t>
        <a:bodyPr/>
        <a:lstStyle/>
        <a:p>
          <a:r>
            <a:rPr lang="en-US" sz="1400" b="1" dirty="0" err="1" smtClean="0"/>
            <a:t>wxPython</a:t>
          </a:r>
          <a:endParaRPr lang="uk-UA" sz="1000" b="1" dirty="0"/>
        </a:p>
      </dgm:t>
    </dgm:pt>
    <dgm:pt modelId="{62633FBA-AD4C-43AF-AA19-B268C95D9EA2}" type="parTrans" cxnId="{5F8ED392-F9A9-4423-8264-D3F7D7E5770B}">
      <dgm:prSet/>
      <dgm:spPr/>
      <dgm:t>
        <a:bodyPr/>
        <a:lstStyle/>
        <a:p>
          <a:endParaRPr lang="uk-UA"/>
        </a:p>
      </dgm:t>
    </dgm:pt>
    <dgm:pt modelId="{70C9CBCA-2308-4AF6-8761-FF3DF7EAF9A8}" type="sibTrans" cxnId="{5F8ED392-F9A9-4423-8264-D3F7D7E5770B}">
      <dgm:prSet/>
      <dgm:spPr/>
      <dgm:t>
        <a:bodyPr/>
        <a:lstStyle/>
        <a:p>
          <a:endParaRPr lang="uk-UA"/>
        </a:p>
      </dgm:t>
    </dgm:pt>
    <dgm:pt modelId="{B21EC57B-B4AB-4588-9E00-EBA4C9DE6E79}">
      <dgm:prSet phldrT="[Текст]" custT="1"/>
      <dgm:spPr/>
      <dgm:t>
        <a:bodyPr/>
        <a:lstStyle/>
        <a:p>
          <a:r>
            <a:rPr lang="en-US" sz="1400" b="1" dirty="0" err="1" smtClean="0"/>
            <a:t>PyQt</a:t>
          </a:r>
          <a:endParaRPr lang="uk-UA" sz="1000" b="1" dirty="0"/>
        </a:p>
      </dgm:t>
    </dgm:pt>
    <dgm:pt modelId="{EFE44AA5-7690-4141-BD5D-51FF5844B761}" type="parTrans" cxnId="{1C1A4773-AE77-4EC4-807A-6B4E6C2A3AA5}">
      <dgm:prSet/>
      <dgm:spPr/>
      <dgm:t>
        <a:bodyPr/>
        <a:lstStyle/>
        <a:p>
          <a:endParaRPr lang="uk-UA"/>
        </a:p>
      </dgm:t>
    </dgm:pt>
    <dgm:pt modelId="{7C5006BC-0976-4219-AC1F-7C5FE2B3D793}" type="sibTrans" cxnId="{1C1A4773-AE77-4EC4-807A-6B4E6C2A3AA5}">
      <dgm:prSet/>
      <dgm:spPr/>
      <dgm:t>
        <a:bodyPr/>
        <a:lstStyle/>
        <a:p>
          <a:endParaRPr lang="uk-UA"/>
        </a:p>
      </dgm:t>
    </dgm:pt>
    <dgm:pt modelId="{E8966E0A-D031-4E87-81BC-A92BFD9BA25A}" type="pres">
      <dgm:prSet presAssocID="{4FF3CC28-3F97-493B-8F0A-7428D51A62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17758A6-0AD4-43FF-8F1C-88BAD3DF358C}" type="pres">
      <dgm:prSet presAssocID="{AE669333-5FF1-49CD-97F5-0DDEC9A72585}" presName="centerShape" presStyleLbl="node0" presStyleIdx="0" presStyleCnt="1" custScaleX="160615" custScaleY="133270"/>
      <dgm:spPr/>
      <dgm:t>
        <a:bodyPr/>
        <a:lstStyle/>
        <a:p>
          <a:endParaRPr lang="uk-UA"/>
        </a:p>
      </dgm:t>
    </dgm:pt>
    <dgm:pt modelId="{C4DFF3EB-3203-427C-A749-42466C7FD674}" type="pres">
      <dgm:prSet presAssocID="{3DC8B0AA-8FEA-4836-884B-13DD4038069D}" presName="parTrans" presStyleLbl="sibTrans2D1" presStyleIdx="0" presStyleCnt="4"/>
      <dgm:spPr/>
      <dgm:t>
        <a:bodyPr/>
        <a:lstStyle/>
        <a:p>
          <a:endParaRPr lang="uk-UA"/>
        </a:p>
      </dgm:t>
    </dgm:pt>
    <dgm:pt modelId="{DF8284F9-C9DB-4F24-90C0-FFC7F9C52F70}" type="pres">
      <dgm:prSet presAssocID="{3DC8B0AA-8FEA-4836-884B-13DD4038069D}" presName="connectorText" presStyleLbl="sibTrans2D1" presStyleIdx="0" presStyleCnt="4"/>
      <dgm:spPr/>
      <dgm:t>
        <a:bodyPr/>
        <a:lstStyle/>
        <a:p>
          <a:endParaRPr lang="uk-UA"/>
        </a:p>
      </dgm:t>
    </dgm:pt>
    <dgm:pt modelId="{A6E14FEE-C99F-45A4-BC6E-1D9A9DF217B1}" type="pres">
      <dgm:prSet presAssocID="{E80DF9FA-3D14-4E58-8916-F17A5E20E129}" presName="node" presStyleLbl="node1" presStyleIdx="0" presStyleCnt="4" custRadScaleRad="10087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BB24A27-B478-4A27-BA9F-DDC130F26C89}" type="pres">
      <dgm:prSet presAssocID="{FB321E25-7C23-4E2A-AE71-5950087DF647}" presName="parTrans" presStyleLbl="sibTrans2D1" presStyleIdx="1" presStyleCnt="4"/>
      <dgm:spPr/>
      <dgm:t>
        <a:bodyPr/>
        <a:lstStyle/>
        <a:p>
          <a:endParaRPr lang="uk-UA"/>
        </a:p>
      </dgm:t>
    </dgm:pt>
    <dgm:pt modelId="{2879712A-64BD-4DB8-8E4F-C67DFF2E6F5C}" type="pres">
      <dgm:prSet presAssocID="{FB321E25-7C23-4E2A-AE71-5950087DF647}" presName="connectorText" presStyleLbl="sibTrans2D1" presStyleIdx="1" presStyleCnt="4"/>
      <dgm:spPr/>
      <dgm:t>
        <a:bodyPr/>
        <a:lstStyle/>
        <a:p>
          <a:endParaRPr lang="uk-UA"/>
        </a:p>
      </dgm:t>
    </dgm:pt>
    <dgm:pt modelId="{554B0432-D86A-4544-A148-C96A126D2AB4}" type="pres">
      <dgm:prSet presAssocID="{4FC42471-E7CE-4850-AB0A-45276961C853}" presName="node" presStyleLbl="node1" presStyleIdx="1" presStyleCnt="4" custRadScaleRad="12198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07B95ED-D2FA-4E6D-98C9-8DEFDA249540}" type="pres">
      <dgm:prSet presAssocID="{62633FBA-AD4C-43AF-AA19-B268C95D9EA2}" presName="parTrans" presStyleLbl="sibTrans2D1" presStyleIdx="2" presStyleCnt="4"/>
      <dgm:spPr/>
      <dgm:t>
        <a:bodyPr/>
        <a:lstStyle/>
        <a:p>
          <a:endParaRPr lang="uk-UA"/>
        </a:p>
      </dgm:t>
    </dgm:pt>
    <dgm:pt modelId="{2F7B0D85-6EBB-4888-AF79-27D0D142018F}" type="pres">
      <dgm:prSet presAssocID="{62633FBA-AD4C-43AF-AA19-B268C95D9EA2}" presName="connectorText" presStyleLbl="sibTrans2D1" presStyleIdx="2" presStyleCnt="4"/>
      <dgm:spPr/>
      <dgm:t>
        <a:bodyPr/>
        <a:lstStyle/>
        <a:p>
          <a:endParaRPr lang="uk-UA"/>
        </a:p>
      </dgm:t>
    </dgm:pt>
    <dgm:pt modelId="{BA49420B-5222-4BB2-9D69-07AB5E4BF1CF}" type="pres">
      <dgm:prSet presAssocID="{710C44E6-4D8D-49CA-BC41-E8503ED54BA0}" presName="node" presStyleLbl="node1" presStyleIdx="2" presStyleCnt="4" custScaleX="1121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972FF22-85CE-4F9B-9A21-875E2AA0498A}" type="pres">
      <dgm:prSet presAssocID="{EFE44AA5-7690-4141-BD5D-51FF5844B761}" presName="parTrans" presStyleLbl="sibTrans2D1" presStyleIdx="3" presStyleCnt="4"/>
      <dgm:spPr/>
      <dgm:t>
        <a:bodyPr/>
        <a:lstStyle/>
        <a:p>
          <a:endParaRPr lang="uk-UA"/>
        </a:p>
      </dgm:t>
    </dgm:pt>
    <dgm:pt modelId="{52546ABF-E995-4A9D-9514-226C36CF0B91}" type="pres">
      <dgm:prSet presAssocID="{EFE44AA5-7690-4141-BD5D-51FF5844B761}" presName="connectorText" presStyleLbl="sibTrans2D1" presStyleIdx="3" presStyleCnt="4"/>
      <dgm:spPr/>
      <dgm:t>
        <a:bodyPr/>
        <a:lstStyle/>
        <a:p>
          <a:endParaRPr lang="uk-UA"/>
        </a:p>
      </dgm:t>
    </dgm:pt>
    <dgm:pt modelId="{2DA214B8-1C59-4143-BD3E-B41313693990}" type="pres">
      <dgm:prSet presAssocID="{B21EC57B-B4AB-4588-9E00-EBA4C9DE6E79}" presName="node" presStyleLbl="node1" presStyleIdx="3" presStyleCnt="4" custRadScaleRad="116119" custRadScaleInc="71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4AC65277-1E01-4257-981B-EEA9DB6A0731}" srcId="{AE669333-5FF1-49CD-97F5-0DDEC9A72585}" destId="{E80DF9FA-3D14-4E58-8916-F17A5E20E129}" srcOrd="0" destOrd="0" parTransId="{3DC8B0AA-8FEA-4836-884B-13DD4038069D}" sibTransId="{C4CB0E7E-E6EA-47B5-9416-99C3DA0C97CD}"/>
    <dgm:cxn modelId="{7D109B12-B108-483B-B806-5DA692CFE355}" type="presOf" srcId="{3DC8B0AA-8FEA-4836-884B-13DD4038069D}" destId="{C4DFF3EB-3203-427C-A749-42466C7FD674}" srcOrd="0" destOrd="0" presId="urn:microsoft.com/office/officeart/2005/8/layout/radial5"/>
    <dgm:cxn modelId="{BCC9B1D0-870A-476F-9707-D60DB271C009}" type="presOf" srcId="{710C44E6-4D8D-49CA-BC41-E8503ED54BA0}" destId="{BA49420B-5222-4BB2-9D69-07AB5E4BF1CF}" srcOrd="0" destOrd="0" presId="urn:microsoft.com/office/officeart/2005/8/layout/radial5"/>
    <dgm:cxn modelId="{3D9AACD8-F297-4F84-86F7-51D0DBAE2233}" type="presOf" srcId="{E80DF9FA-3D14-4E58-8916-F17A5E20E129}" destId="{A6E14FEE-C99F-45A4-BC6E-1D9A9DF217B1}" srcOrd="0" destOrd="0" presId="urn:microsoft.com/office/officeart/2005/8/layout/radial5"/>
    <dgm:cxn modelId="{ED4787EF-22E0-4EA4-B6D0-0D3F695538EB}" type="presOf" srcId="{FB321E25-7C23-4E2A-AE71-5950087DF647}" destId="{DBB24A27-B478-4A27-BA9F-DDC130F26C89}" srcOrd="0" destOrd="0" presId="urn:microsoft.com/office/officeart/2005/8/layout/radial5"/>
    <dgm:cxn modelId="{E0CB67F1-3EAE-4FA2-BA55-93D413B8628C}" type="presOf" srcId="{B21EC57B-B4AB-4588-9E00-EBA4C9DE6E79}" destId="{2DA214B8-1C59-4143-BD3E-B41313693990}" srcOrd="0" destOrd="0" presId="urn:microsoft.com/office/officeart/2005/8/layout/radial5"/>
    <dgm:cxn modelId="{5F8ED392-F9A9-4423-8264-D3F7D7E5770B}" srcId="{AE669333-5FF1-49CD-97F5-0DDEC9A72585}" destId="{710C44E6-4D8D-49CA-BC41-E8503ED54BA0}" srcOrd="2" destOrd="0" parTransId="{62633FBA-AD4C-43AF-AA19-B268C95D9EA2}" sibTransId="{70C9CBCA-2308-4AF6-8761-FF3DF7EAF9A8}"/>
    <dgm:cxn modelId="{A359F212-5A98-4F52-A6A8-7B73DBDD1A5A}" type="presOf" srcId="{4FF3CC28-3F97-493B-8F0A-7428D51A628E}" destId="{E8966E0A-D031-4E87-81BC-A92BFD9BA25A}" srcOrd="0" destOrd="0" presId="urn:microsoft.com/office/officeart/2005/8/layout/radial5"/>
    <dgm:cxn modelId="{B84E501C-7C68-4075-8E0E-CAE783C278AF}" srcId="{AE669333-5FF1-49CD-97F5-0DDEC9A72585}" destId="{4FC42471-E7CE-4850-AB0A-45276961C853}" srcOrd="1" destOrd="0" parTransId="{FB321E25-7C23-4E2A-AE71-5950087DF647}" sibTransId="{DC7D37CB-8D48-4E95-9097-067220BFC1F9}"/>
    <dgm:cxn modelId="{7D70CEF3-06D6-4742-8583-B5E16061811B}" type="presOf" srcId="{AE669333-5FF1-49CD-97F5-0DDEC9A72585}" destId="{A17758A6-0AD4-43FF-8F1C-88BAD3DF358C}" srcOrd="0" destOrd="0" presId="urn:microsoft.com/office/officeart/2005/8/layout/radial5"/>
    <dgm:cxn modelId="{516CD315-2656-4ABA-B168-2972D6F67641}" type="presOf" srcId="{FB321E25-7C23-4E2A-AE71-5950087DF647}" destId="{2879712A-64BD-4DB8-8E4F-C67DFF2E6F5C}" srcOrd="1" destOrd="0" presId="urn:microsoft.com/office/officeart/2005/8/layout/radial5"/>
    <dgm:cxn modelId="{A0A59B4A-7001-4660-9CE0-D0C24E613FD1}" type="presOf" srcId="{62633FBA-AD4C-43AF-AA19-B268C95D9EA2}" destId="{2F7B0D85-6EBB-4888-AF79-27D0D142018F}" srcOrd="1" destOrd="0" presId="urn:microsoft.com/office/officeart/2005/8/layout/radial5"/>
    <dgm:cxn modelId="{C2A83ECB-AFA5-4BFE-B6C2-01A3597677B8}" type="presOf" srcId="{4FC42471-E7CE-4850-AB0A-45276961C853}" destId="{554B0432-D86A-4544-A148-C96A126D2AB4}" srcOrd="0" destOrd="0" presId="urn:microsoft.com/office/officeart/2005/8/layout/radial5"/>
    <dgm:cxn modelId="{E16862DE-C79F-4686-818E-BDA914F42320}" type="presOf" srcId="{EFE44AA5-7690-4141-BD5D-51FF5844B761}" destId="{A972FF22-85CE-4F9B-9A21-875E2AA0498A}" srcOrd="0" destOrd="0" presId="urn:microsoft.com/office/officeart/2005/8/layout/radial5"/>
    <dgm:cxn modelId="{1C1A4773-AE77-4EC4-807A-6B4E6C2A3AA5}" srcId="{AE669333-5FF1-49CD-97F5-0DDEC9A72585}" destId="{B21EC57B-B4AB-4588-9E00-EBA4C9DE6E79}" srcOrd="3" destOrd="0" parTransId="{EFE44AA5-7690-4141-BD5D-51FF5844B761}" sibTransId="{7C5006BC-0976-4219-AC1F-7C5FE2B3D793}"/>
    <dgm:cxn modelId="{81F89C8F-FF6A-44B4-ADEC-323BE01CC761}" srcId="{4FF3CC28-3F97-493B-8F0A-7428D51A628E}" destId="{AE669333-5FF1-49CD-97F5-0DDEC9A72585}" srcOrd="0" destOrd="0" parTransId="{FECB4531-8CDC-442B-A312-F782140689E6}" sibTransId="{FAE0086F-BA66-487C-A9C4-A6197C164E4B}"/>
    <dgm:cxn modelId="{EF13E255-D6C3-42EA-B10B-58A8C564A269}" type="presOf" srcId="{3DC8B0AA-8FEA-4836-884B-13DD4038069D}" destId="{DF8284F9-C9DB-4F24-90C0-FFC7F9C52F70}" srcOrd="1" destOrd="0" presId="urn:microsoft.com/office/officeart/2005/8/layout/radial5"/>
    <dgm:cxn modelId="{A0E7153F-CE17-49C9-9896-D9FF214D020C}" type="presOf" srcId="{62633FBA-AD4C-43AF-AA19-B268C95D9EA2}" destId="{007B95ED-D2FA-4E6D-98C9-8DEFDA249540}" srcOrd="0" destOrd="0" presId="urn:microsoft.com/office/officeart/2005/8/layout/radial5"/>
    <dgm:cxn modelId="{ACF0CD29-A6CA-49D8-84DF-6A05F52C90C3}" type="presOf" srcId="{EFE44AA5-7690-4141-BD5D-51FF5844B761}" destId="{52546ABF-E995-4A9D-9514-226C36CF0B91}" srcOrd="1" destOrd="0" presId="urn:microsoft.com/office/officeart/2005/8/layout/radial5"/>
    <dgm:cxn modelId="{1C420683-4C24-409D-B6B4-B9DFC5458B74}" type="presParOf" srcId="{E8966E0A-D031-4E87-81BC-A92BFD9BA25A}" destId="{A17758A6-0AD4-43FF-8F1C-88BAD3DF358C}" srcOrd="0" destOrd="0" presId="urn:microsoft.com/office/officeart/2005/8/layout/radial5"/>
    <dgm:cxn modelId="{D993FC16-EE61-407A-8BBF-05A30BA3C335}" type="presParOf" srcId="{E8966E0A-D031-4E87-81BC-A92BFD9BA25A}" destId="{C4DFF3EB-3203-427C-A749-42466C7FD674}" srcOrd="1" destOrd="0" presId="urn:microsoft.com/office/officeart/2005/8/layout/radial5"/>
    <dgm:cxn modelId="{5D310319-7A52-4BD5-83E7-BA9D32EE6105}" type="presParOf" srcId="{C4DFF3EB-3203-427C-A749-42466C7FD674}" destId="{DF8284F9-C9DB-4F24-90C0-FFC7F9C52F70}" srcOrd="0" destOrd="0" presId="urn:microsoft.com/office/officeart/2005/8/layout/radial5"/>
    <dgm:cxn modelId="{C2C9F227-A7FB-4187-8CFA-709AB5E30405}" type="presParOf" srcId="{E8966E0A-D031-4E87-81BC-A92BFD9BA25A}" destId="{A6E14FEE-C99F-45A4-BC6E-1D9A9DF217B1}" srcOrd="2" destOrd="0" presId="urn:microsoft.com/office/officeart/2005/8/layout/radial5"/>
    <dgm:cxn modelId="{850BD855-22BF-4B09-8D5F-C21D13911227}" type="presParOf" srcId="{E8966E0A-D031-4E87-81BC-A92BFD9BA25A}" destId="{DBB24A27-B478-4A27-BA9F-DDC130F26C89}" srcOrd="3" destOrd="0" presId="urn:microsoft.com/office/officeart/2005/8/layout/radial5"/>
    <dgm:cxn modelId="{4143B6CB-D24F-48B7-9B98-FA592D1203A0}" type="presParOf" srcId="{DBB24A27-B478-4A27-BA9F-DDC130F26C89}" destId="{2879712A-64BD-4DB8-8E4F-C67DFF2E6F5C}" srcOrd="0" destOrd="0" presId="urn:microsoft.com/office/officeart/2005/8/layout/radial5"/>
    <dgm:cxn modelId="{D001ACA3-E0CC-4AAA-8F06-937239205881}" type="presParOf" srcId="{E8966E0A-D031-4E87-81BC-A92BFD9BA25A}" destId="{554B0432-D86A-4544-A148-C96A126D2AB4}" srcOrd="4" destOrd="0" presId="urn:microsoft.com/office/officeart/2005/8/layout/radial5"/>
    <dgm:cxn modelId="{932F8A73-8F0D-46F0-9C2E-DE64E28A3231}" type="presParOf" srcId="{E8966E0A-D031-4E87-81BC-A92BFD9BA25A}" destId="{007B95ED-D2FA-4E6D-98C9-8DEFDA249540}" srcOrd="5" destOrd="0" presId="urn:microsoft.com/office/officeart/2005/8/layout/radial5"/>
    <dgm:cxn modelId="{1D960A85-62CE-40B3-9F34-575065B52E1A}" type="presParOf" srcId="{007B95ED-D2FA-4E6D-98C9-8DEFDA249540}" destId="{2F7B0D85-6EBB-4888-AF79-27D0D142018F}" srcOrd="0" destOrd="0" presId="urn:microsoft.com/office/officeart/2005/8/layout/radial5"/>
    <dgm:cxn modelId="{BCA97D00-09AD-4D1A-B268-1F0C9DB0E6A6}" type="presParOf" srcId="{E8966E0A-D031-4E87-81BC-A92BFD9BA25A}" destId="{BA49420B-5222-4BB2-9D69-07AB5E4BF1CF}" srcOrd="6" destOrd="0" presId="urn:microsoft.com/office/officeart/2005/8/layout/radial5"/>
    <dgm:cxn modelId="{BC3AE700-442C-4F9E-96A7-A6FF0E3F8311}" type="presParOf" srcId="{E8966E0A-D031-4E87-81BC-A92BFD9BA25A}" destId="{A972FF22-85CE-4F9B-9A21-875E2AA0498A}" srcOrd="7" destOrd="0" presId="urn:microsoft.com/office/officeart/2005/8/layout/radial5"/>
    <dgm:cxn modelId="{936CE995-8978-4A40-9292-C2E57F91F15E}" type="presParOf" srcId="{A972FF22-85CE-4F9B-9A21-875E2AA0498A}" destId="{52546ABF-E995-4A9D-9514-226C36CF0B91}" srcOrd="0" destOrd="0" presId="urn:microsoft.com/office/officeart/2005/8/layout/radial5"/>
    <dgm:cxn modelId="{E828CD75-B31D-4FF6-B996-38354828C412}" type="presParOf" srcId="{E8966E0A-D031-4E87-81BC-A92BFD9BA25A}" destId="{2DA214B8-1C59-4143-BD3E-B41313693990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1613E7-1B0A-4867-856A-C71BD762A5C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E048FA2E-ADC6-43AA-8110-DCEE2F2898B4}">
      <dgm:prSet phldrT="[Текст]"/>
      <dgm:spPr/>
      <dgm:t>
        <a:bodyPr/>
        <a:lstStyle/>
        <a:p>
          <a:r>
            <a:rPr lang="en-US" dirty="0" err="1" smtClean="0"/>
            <a:t>PyInstaller</a:t>
          </a:r>
          <a:endParaRPr lang="uk-UA" dirty="0"/>
        </a:p>
      </dgm:t>
    </dgm:pt>
    <dgm:pt modelId="{2F506F88-5EAC-44D1-B800-7356CC6282A9}" type="parTrans" cxnId="{B0F194A5-5629-43B5-A75D-26D094122260}">
      <dgm:prSet/>
      <dgm:spPr/>
      <dgm:t>
        <a:bodyPr/>
        <a:lstStyle/>
        <a:p>
          <a:endParaRPr lang="uk-UA"/>
        </a:p>
      </dgm:t>
    </dgm:pt>
    <dgm:pt modelId="{848F2745-3D28-406E-9385-87E374A07926}" type="sibTrans" cxnId="{B0F194A5-5629-43B5-A75D-26D094122260}">
      <dgm:prSet/>
      <dgm:spPr/>
      <dgm:t>
        <a:bodyPr/>
        <a:lstStyle/>
        <a:p>
          <a:endParaRPr lang="uk-UA"/>
        </a:p>
      </dgm:t>
    </dgm:pt>
    <dgm:pt modelId="{A3CB11D2-1275-405F-8159-03E7D2C508EC}">
      <dgm:prSet phldrT="[Текст]"/>
      <dgm:spPr/>
      <dgm:t>
        <a:bodyPr/>
        <a:lstStyle/>
        <a:p>
          <a:r>
            <a:rPr lang="en-US" dirty="0" smtClean="0"/>
            <a:t>One </a:t>
          </a:r>
          <a:r>
            <a:rPr lang="en-US" dirty="0" err="1" smtClean="0"/>
            <a:t>dir</a:t>
          </a:r>
          <a:endParaRPr lang="uk-UA" dirty="0"/>
        </a:p>
      </dgm:t>
    </dgm:pt>
    <dgm:pt modelId="{EB6A2AE3-8133-475E-8CE6-EB58472FF65A}" type="parTrans" cxnId="{33E17A50-5AF4-457C-8412-4DB1C5EC57BF}">
      <dgm:prSet/>
      <dgm:spPr/>
      <dgm:t>
        <a:bodyPr/>
        <a:lstStyle/>
        <a:p>
          <a:endParaRPr lang="uk-UA"/>
        </a:p>
      </dgm:t>
    </dgm:pt>
    <dgm:pt modelId="{808B04D7-DC61-48FC-A478-2D4A859375EB}" type="sibTrans" cxnId="{33E17A50-5AF4-457C-8412-4DB1C5EC57BF}">
      <dgm:prSet/>
      <dgm:spPr/>
      <dgm:t>
        <a:bodyPr/>
        <a:lstStyle/>
        <a:p>
          <a:endParaRPr lang="uk-UA"/>
        </a:p>
      </dgm:t>
    </dgm:pt>
    <dgm:pt modelId="{18DDFBFC-407B-4AF4-9C6B-A9B2091DB298}">
      <dgm:prSet phldrT="[Текст]"/>
      <dgm:spPr/>
      <dgm:t>
        <a:bodyPr/>
        <a:lstStyle/>
        <a:p>
          <a:r>
            <a:rPr lang="en-US" dirty="0" smtClean="0"/>
            <a:t>One module</a:t>
          </a:r>
          <a:endParaRPr lang="uk-UA" dirty="0"/>
        </a:p>
      </dgm:t>
    </dgm:pt>
    <dgm:pt modelId="{82EE2BBE-095F-4940-80C1-2C70E63C91AC}" type="parTrans" cxnId="{7BF21460-D1C5-4D81-8A05-5A2449436F28}">
      <dgm:prSet/>
      <dgm:spPr/>
      <dgm:t>
        <a:bodyPr/>
        <a:lstStyle/>
        <a:p>
          <a:endParaRPr lang="uk-UA"/>
        </a:p>
      </dgm:t>
    </dgm:pt>
    <dgm:pt modelId="{D6C9753D-26EB-443D-A88E-418301432CC6}" type="sibTrans" cxnId="{7BF21460-D1C5-4D81-8A05-5A2449436F28}">
      <dgm:prSet/>
      <dgm:spPr/>
      <dgm:t>
        <a:bodyPr/>
        <a:lstStyle/>
        <a:p>
          <a:endParaRPr lang="uk-UA"/>
        </a:p>
      </dgm:t>
    </dgm:pt>
    <dgm:pt modelId="{F70AC7AA-5563-4738-8E8D-FEAD7CEA1322}">
      <dgm:prSet phldrT="[Текст]"/>
      <dgm:spPr/>
      <dgm:t>
        <a:bodyPr/>
        <a:lstStyle/>
        <a:p>
          <a:r>
            <a:rPr lang="en-US" dirty="0" smtClean="0"/>
            <a:t>One file</a:t>
          </a:r>
          <a:endParaRPr lang="uk-UA" dirty="0"/>
        </a:p>
      </dgm:t>
    </dgm:pt>
    <dgm:pt modelId="{7B79923B-2346-4492-821B-1AB4C223876A}" type="parTrans" cxnId="{2A210465-2228-4394-91CD-815523CC3F00}">
      <dgm:prSet/>
      <dgm:spPr/>
      <dgm:t>
        <a:bodyPr/>
        <a:lstStyle/>
        <a:p>
          <a:endParaRPr lang="uk-UA"/>
        </a:p>
      </dgm:t>
    </dgm:pt>
    <dgm:pt modelId="{3663EDE4-5959-4536-97E8-CEDF6602B504}" type="sibTrans" cxnId="{2A210465-2228-4394-91CD-815523CC3F00}">
      <dgm:prSet/>
      <dgm:spPr/>
      <dgm:t>
        <a:bodyPr/>
        <a:lstStyle/>
        <a:p>
          <a:endParaRPr lang="uk-UA"/>
        </a:p>
      </dgm:t>
    </dgm:pt>
    <dgm:pt modelId="{24C8A9CA-A510-47A1-A9F8-7D974EFFC1D0}" type="pres">
      <dgm:prSet presAssocID="{7D1613E7-1B0A-4867-856A-C71BD762A5C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E18DDBEF-AD45-4AFF-8216-D4AAA433073B}" type="pres">
      <dgm:prSet presAssocID="{E048FA2E-ADC6-43AA-8110-DCEE2F2898B4}" presName="root1" presStyleCnt="0"/>
      <dgm:spPr/>
    </dgm:pt>
    <dgm:pt modelId="{E1F7798E-A8B9-44B1-B06F-004BE7BD1E4E}" type="pres">
      <dgm:prSet presAssocID="{E048FA2E-ADC6-43AA-8110-DCEE2F2898B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F9012D5B-3564-4FDF-AB8E-2679F9556360}" type="pres">
      <dgm:prSet presAssocID="{E048FA2E-ADC6-43AA-8110-DCEE2F2898B4}" presName="level2hierChild" presStyleCnt="0"/>
      <dgm:spPr/>
    </dgm:pt>
    <dgm:pt modelId="{7B33376B-D5A6-4436-9DB0-81F452ADD57E}" type="pres">
      <dgm:prSet presAssocID="{7B79923B-2346-4492-821B-1AB4C223876A}" presName="conn2-1" presStyleLbl="parChTrans1D2" presStyleIdx="0" presStyleCnt="3"/>
      <dgm:spPr/>
      <dgm:t>
        <a:bodyPr/>
        <a:lstStyle/>
        <a:p>
          <a:endParaRPr lang="uk-UA"/>
        </a:p>
      </dgm:t>
    </dgm:pt>
    <dgm:pt modelId="{7D30F144-091E-466B-B4B6-5C8325CA7254}" type="pres">
      <dgm:prSet presAssocID="{7B79923B-2346-4492-821B-1AB4C223876A}" presName="connTx" presStyleLbl="parChTrans1D2" presStyleIdx="0" presStyleCnt="3"/>
      <dgm:spPr/>
      <dgm:t>
        <a:bodyPr/>
        <a:lstStyle/>
        <a:p>
          <a:endParaRPr lang="uk-UA"/>
        </a:p>
      </dgm:t>
    </dgm:pt>
    <dgm:pt modelId="{48FABB90-F28E-471F-AB4D-34DC781101E4}" type="pres">
      <dgm:prSet presAssocID="{F70AC7AA-5563-4738-8E8D-FEAD7CEA1322}" presName="root2" presStyleCnt="0"/>
      <dgm:spPr/>
    </dgm:pt>
    <dgm:pt modelId="{FAB1116E-68D2-4321-8163-DE91B72CD5AD}" type="pres">
      <dgm:prSet presAssocID="{F70AC7AA-5563-4738-8E8D-FEAD7CEA1322}" presName="LevelTwoTextNode" presStyleLbl="node2" presStyleIdx="0" presStyleCnt="3" custScaleX="115164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292D31D2-B08F-4B09-8432-84AF6065EA65}" type="pres">
      <dgm:prSet presAssocID="{F70AC7AA-5563-4738-8E8D-FEAD7CEA1322}" presName="level3hierChild" presStyleCnt="0"/>
      <dgm:spPr/>
    </dgm:pt>
    <dgm:pt modelId="{F424E226-E152-42D9-BA78-3249DA90A7B9}" type="pres">
      <dgm:prSet presAssocID="{EB6A2AE3-8133-475E-8CE6-EB58472FF65A}" presName="conn2-1" presStyleLbl="parChTrans1D2" presStyleIdx="1" presStyleCnt="3"/>
      <dgm:spPr/>
      <dgm:t>
        <a:bodyPr/>
        <a:lstStyle/>
        <a:p>
          <a:endParaRPr lang="uk-UA"/>
        </a:p>
      </dgm:t>
    </dgm:pt>
    <dgm:pt modelId="{2355AEE9-9855-4B39-A8A0-896524B9148B}" type="pres">
      <dgm:prSet presAssocID="{EB6A2AE3-8133-475E-8CE6-EB58472FF65A}" presName="connTx" presStyleLbl="parChTrans1D2" presStyleIdx="1" presStyleCnt="3"/>
      <dgm:spPr/>
      <dgm:t>
        <a:bodyPr/>
        <a:lstStyle/>
        <a:p>
          <a:endParaRPr lang="uk-UA"/>
        </a:p>
      </dgm:t>
    </dgm:pt>
    <dgm:pt modelId="{C2E1B985-ACA9-47C1-A97C-2BDC96F2E3FB}" type="pres">
      <dgm:prSet presAssocID="{A3CB11D2-1275-405F-8159-03E7D2C508EC}" presName="root2" presStyleCnt="0"/>
      <dgm:spPr/>
    </dgm:pt>
    <dgm:pt modelId="{817AD596-C831-47AA-A63E-B3C5CCFF4D09}" type="pres">
      <dgm:prSet presAssocID="{A3CB11D2-1275-405F-8159-03E7D2C508EC}" presName="LevelTwoTextNode" presStyleLbl="node2" presStyleIdx="1" presStyleCnt="3" custScaleX="115164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DF52E351-C25F-4210-9C65-EFB077E8A1B4}" type="pres">
      <dgm:prSet presAssocID="{A3CB11D2-1275-405F-8159-03E7D2C508EC}" presName="level3hierChild" presStyleCnt="0"/>
      <dgm:spPr/>
    </dgm:pt>
    <dgm:pt modelId="{D8822224-D79E-41A2-A1A6-ACB8E761E628}" type="pres">
      <dgm:prSet presAssocID="{82EE2BBE-095F-4940-80C1-2C70E63C91AC}" presName="conn2-1" presStyleLbl="parChTrans1D2" presStyleIdx="2" presStyleCnt="3"/>
      <dgm:spPr/>
      <dgm:t>
        <a:bodyPr/>
        <a:lstStyle/>
        <a:p>
          <a:endParaRPr lang="uk-UA"/>
        </a:p>
      </dgm:t>
    </dgm:pt>
    <dgm:pt modelId="{514F8828-86B5-4D8B-B39E-53BCADA3DD98}" type="pres">
      <dgm:prSet presAssocID="{82EE2BBE-095F-4940-80C1-2C70E63C91AC}" presName="connTx" presStyleLbl="parChTrans1D2" presStyleIdx="2" presStyleCnt="3"/>
      <dgm:spPr/>
      <dgm:t>
        <a:bodyPr/>
        <a:lstStyle/>
        <a:p>
          <a:endParaRPr lang="uk-UA"/>
        </a:p>
      </dgm:t>
    </dgm:pt>
    <dgm:pt modelId="{6E7DD036-3CE6-4541-B544-F6ED3A345CB6}" type="pres">
      <dgm:prSet presAssocID="{18DDFBFC-407B-4AF4-9C6B-A9B2091DB298}" presName="root2" presStyleCnt="0"/>
      <dgm:spPr/>
    </dgm:pt>
    <dgm:pt modelId="{A5DF154C-4F6F-41CB-BB71-83CB0FEB516C}" type="pres">
      <dgm:prSet presAssocID="{18DDFBFC-407B-4AF4-9C6B-A9B2091DB298}" presName="LevelTwoTextNode" presStyleLbl="node2" presStyleIdx="2" presStyleCnt="3" custScaleX="113595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C72AAD43-3AF4-444B-A0A1-51944033F046}" type="pres">
      <dgm:prSet presAssocID="{18DDFBFC-407B-4AF4-9C6B-A9B2091DB298}" presName="level3hierChild" presStyleCnt="0"/>
      <dgm:spPr/>
    </dgm:pt>
  </dgm:ptLst>
  <dgm:cxnLst>
    <dgm:cxn modelId="{3CCEFED4-FC8E-440F-93C0-497AA8469F62}" type="presOf" srcId="{7B79923B-2346-4492-821B-1AB4C223876A}" destId="{7B33376B-D5A6-4436-9DB0-81F452ADD57E}" srcOrd="0" destOrd="0" presId="urn:microsoft.com/office/officeart/2008/layout/HorizontalMultiLevelHierarchy"/>
    <dgm:cxn modelId="{73164016-4555-4622-9229-94C648D5BEC7}" type="presOf" srcId="{18DDFBFC-407B-4AF4-9C6B-A9B2091DB298}" destId="{A5DF154C-4F6F-41CB-BB71-83CB0FEB516C}" srcOrd="0" destOrd="0" presId="urn:microsoft.com/office/officeart/2008/layout/HorizontalMultiLevelHierarchy"/>
    <dgm:cxn modelId="{8F948000-AAAA-47DA-A1DF-90B692F53326}" type="presOf" srcId="{EB6A2AE3-8133-475E-8CE6-EB58472FF65A}" destId="{2355AEE9-9855-4B39-A8A0-896524B9148B}" srcOrd="1" destOrd="0" presId="urn:microsoft.com/office/officeart/2008/layout/HorizontalMultiLevelHierarchy"/>
    <dgm:cxn modelId="{A413562C-332F-4F9D-83A5-3F88F8F32C45}" type="presOf" srcId="{7D1613E7-1B0A-4867-856A-C71BD762A5CA}" destId="{24C8A9CA-A510-47A1-A9F8-7D974EFFC1D0}" srcOrd="0" destOrd="0" presId="urn:microsoft.com/office/officeart/2008/layout/HorizontalMultiLevelHierarchy"/>
    <dgm:cxn modelId="{2A210465-2228-4394-91CD-815523CC3F00}" srcId="{E048FA2E-ADC6-43AA-8110-DCEE2F2898B4}" destId="{F70AC7AA-5563-4738-8E8D-FEAD7CEA1322}" srcOrd="0" destOrd="0" parTransId="{7B79923B-2346-4492-821B-1AB4C223876A}" sibTransId="{3663EDE4-5959-4536-97E8-CEDF6602B504}"/>
    <dgm:cxn modelId="{8D75D39F-C75F-49F1-A1C1-3239BC3C6CE1}" type="presOf" srcId="{EB6A2AE3-8133-475E-8CE6-EB58472FF65A}" destId="{F424E226-E152-42D9-BA78-3249DA90A7B9}" srcOrd="0" destOrd="0" presId="urn:microsoft.com/office/officeart/2008/layout/HorizontalMultiLevelHierarchy"/>
    <dgm:cxn modelId="{41E3EE44-3CDA-4D4A-B409-6AD7C57BA111}" type="presOf" srcId="{A3CB11D2-1275-405F-8159-03E7D2C508EC}" destId="{817AD596-C831-47AA-A63E-B3C5CCFF4D09}" srcOrd="0" destOrd="0" presId="urn:microsoft.com/office/officeart/2008/layout/HorizontalMultiLevelHierarchy"/>
    <dgm:cxn modelId="{AF4406AF-E4AB-4919-B7B8-68CBFFC6DCAC}" type="presOf" srcId="{F70AC7AA-5563-4738-8E8D-FEAD7CEA1322}" destId="{FAB1116E-68D2-4321-8163-DE91B72CD5AD}" srcOrd="0" destOrd="0" presId="urn:microsoft.com/office/officeart/2008/layout/HorizontalMultiLevelHierarchy"/>
    <dgm:cxn modelId="{EA22055E-EFAA-4AFF-A187-F378DFB3B074}" type="presOf" srcId="{82EE2BBE-095F-4940-80C1-2C70E63C91AC}" destId="{514F8828-86B5-4D8B-B39E-53BCADA3DD98}" srcOrd="1" destOrd="0" presId="urn:microsoft.com/office/officeart/2008/layout/HorizontalMultiLevelHierarchy"/>
    <dgm:cxn modelId="{B0F194A5-5629-43B5-A75D-26D094122260}" srcId="{7D1613E7-1B0A-4867-856A-C71BD762A5CA}" destId="{E048FA2E-ADC6-43AA-8110-DCEE2F2898B4}" srcOrd="0" destOrd="0" parTransId="{2F506F88-5EAC-44D1-B800-7356CC6282A9}" sibTransId="{848F2745-3D28-406E-9385-87E374A07926}"/>
    <dgm:cxn modelId="{33E17A50-5AF4-457C-8412-4DB1C5EC57BF}" srcId="{E048FA2E-ADC6-43AA-8110-DCEE2F2898B4}" destId="{A3CB11D2-1275-405F-8159-03E7D2C508EC}" srcOrd="1" destOrd="0" parTransId="{EB6A2AE3-8133-475E-8CE6-EB58472FF65A}" sibTransId="{808B04D7-DC61-48FC-A478-2D4A859375EB}"/>
    <dgm:cxn modelId="{D78E591F-F34B-4443-B954-3EA960131B1C}" type="presOf" srcId="{82EE2BBE-095F-4940-80C1-2C70E63C91AC}" destId="{D8822224-D79E-41A2-A1A6-ACB8E761E628}" srcOrd="0" destOrd="0" presId="urn:microsoft.com/office/officeart/2008/layout/HorizontalMultiLevelHierarchy"/>
    <dgm:cxn modelId="{54722267-F03A-4531-9F08-9A012F897FA6}" type="presOf" srcId="{7B79923B-2346-4492-821B-1AB4C223876A}" destId="{7D30F144-091E-466B-B4B6-5C8325CA7254}" srcOrd="1" destOrd="0" presId="urn:microsoft.com/office/officeart/2008/layout/HorizontalMultiLevelHierarchy"/>
    <dgm:cxn modelId="{2E3505CB-3D6F-4653-B340-A21EAFDE35C1}" type="presOf" srcId="{E048FA2E-ADC6-43AA-8110-DCEE2F2898B4}" destId="{E1F7798E-A8B9-44B1-B06F-004BE7BD1E4E}" srcOrd="0" destOrd="0" presId="urn:microsoft.com/office/officeart/2008/layout/HorizontalMultiLevelHierarchy"/>
    <dgm:cxn modelId="{7BF21460-D1C5-4D81-8A05-5A2449436F28}" srcId="{E048FA2E-ADC6-43AA-8110-DCEE2F2898B4}" destId="{18DDFBFC-407B-4AF4-9C6B-A9B2091DB298}" srcOrd="2" destOrd="0" parTransId="{82EE2BBE-095F-4940-80C1-2C70E63C91AC}" sibTransId="{D6C9753D-26EB-443D-A88E-418301432CC6}"/>
    <dgm:cxn modelId="{07A2401D-F9D0-4646-AE38-43CC82D739BE}" type="presParOf" srcId="{24C8A9CA-A510-47A1-A9F8-7D974EFFC1D0}" destId="{E18DDBEF-AD45-4AFF-8216-D4AAA433073B}" srcOrd="0" destOrd="0" presId="urn:microsoft.com/office/officeart/2008/layout/HorizontalMultiLevelHierarchy"/>
    <dgm:cxn modelId="{B0710BF7-6964-435D-84A0-D847DD3902FB}" type="presParOf" srcId="{E18DDBEF-AD45-4AFF-8216-D4AAA433073B}" destId="{E1F7798E-A8B9-44B1-B06F-004BE7BD1E4E}" srcOrd="0" destOrd="0" presId="urn:microsoft.com/office/officeart/2008/layout/HorizontalMultiLevelHierarchy"/>
    <dgm:cxn modelId="{0E8C5307-1F9B-4B2C-8D30-5BB4EF906511}" type="presParOf" srcId="{E18DDBEF-AD45-4AFF-8216-D4AAA433073B}" destId="{F9012D5B-3564-4FDF-AB8E-2679F9556360}" srcOrd="1" destOrd="0" presId="urn:microsoft.com/office/officeart/2008/layout/HorizontalMultiLevelHierarchy"/>
    <dgm:cxn modelId="{AF40C2A6-A536-442E-8F37-ABE6E80D2DB9}" type="presParOf" srcId="{F9012D5B-3564-4FDF-AB8E-2679F9556360}" destId="{7B33376B-D5A6-4436-9DB0-81F452ADD57E}" srcOrd="0" destOrd="0" presId="urn:microsoft.com/office/officeart/2008/layout/HorizontalMultiLevelHierarchy"/>
    <dgm:cxn modelId="{7E1E9E2C-D941-4C08-B32B-6E7975553D86}" type="presParOf" srcId="{7B33376B-D5A6-4436-9DB0-81F452ADD57E}" destId="{7D30F144-091E-466B-B4B6-5C8325CA7254}" srcOrd="0" destOrd="0" presId="urn:microsoft.com/office/officeart/2008/layout/HorizontalMultiLevelHierarchy"/>
    <dgm:cxn modelId="{A0DD0B8E-B15C-4AA2-828C-A0780784A72C}" type="presParOf" srcId="{F9012D5B-3564-4FDF-AB8E-2679F9556360}" destId="{48FABB90-F28E-471F-AB4D-34DC781101E4}" srcOrd="1" destOrd="0" presId="urn:microsoft.com/office/officeart/2008/layout/HorizontalMultiLevelHierarchy"/>
    <dgm:cxn modelId="{E5DC2F28-3301-4F94-811A-D920209C5C0C}" type="presParOf" srcId="{48FABB90-F28E-471F-AB4D-34DC781101E4}" destId="{FAB1116E-68D2-4321-8163-DE91B72CD5AD}" srcOrd="0" destOrd="0" presId="urn:microsoft.com/office/officeart/2008/layout/HorizontalMultiLevelHierarchy"/>
    <dgm:cxn modelId="{07A93DCB-63EA-4C3B-AA2F-FF4865714107}" type="presParOf" srcId="{48FABB90-F28E-471F-AB4D-34DC781101E4}" destId="{292D31D2-B08F-4B09-8432-84AF6065EA65}" srcOrd="1" destOrd="0" presId="urn:microsoft.com/office/officeart/2008/layout/HorizontalMultiLevelHierarchy"/>
    <dgm:cxn modelId="{9FA9ED45-0239-4CAE-9004-D7CBFE846D36}" type="presParOf" srcId="{F9012D5B-3564-4FDF-AB8E-2679F9556360}" destId="{F424E226-E152-42D9-BA78-3249DA90A7B9}" srcOrd="2" destOrd="0" presId="urn:microsoft.com/office/officeart/2008/layout/HorizontalMultiLevelHierarchy"/>
    <dgm:cxn modelId="{33F0037B-98A1-4683-957F-1F4E0231A5E8}" type="presParOf" srcId="{F424E226-E152-42D9-BA78-3249DA90A7B9}" destId="{2355AEE9-9855-4B39-A8A0-896524B9148B}" srcOrd="0" destOrd="0" presId="urn:microsoft.com/office/officeart/2008/layout/HorizontalMultiLevelHierarchy"/>
    <dgm:cxn modelId="{0FB03369-8438-44D4-836A-ACE4971DD2D6}" type="presParOf" srcId="{F9012D5B-3564-4FDF-AB8E-2679F9556360}" destId="{C2E1B985-ACA9-47C1-A97C-2BDC96F2E3FB}" srcOrd="3" destOrd="0" presId="urn:microsoft.com/office/officeart/2008/layout/HorizontalMultiLevelHierarchy"/>
    <dgm:cxn modelId="{CAE58131-DA25-4862-B3DB-D9E4005EB95D}" type="presParOf" srcId="{C2E1B985-ACA9-47C1-A97C-2BDC96F2E3FB}" destId="{817AD596-C831-47AA-A63E-B3C5CCFF4D09}" srcOrd="0" destOrd="0" presId="urn:microsoft.com/office/officeart/2008/layout/HorizontalMultiLevelHierarchy"/>
    <dgm:cxn modelId="{2FB77F9E-0900-497F-80EF-90F038AFDA24}" type="presParOf" srcId="{C2E1B985-ACA9-47C1-A97C-2BDC96F2E3FB}" destId="{DF52E351-C25F-4210-9C65-EFB077E8A1B4}" srcOrd="1" destOrd="0" presId="urn:microsoft.com/office/officeart/2008/layout/HorizontalMultiLevelHierarchy"/>
    <dgm:cxn modelId="{8186269E-6BFA-43A8-ABA8-15FA994820CA}" type="presParOf" srcId="{F9012D5B-3564-4FDF-AB8E-2679F9556360}" destId="{D8822224-D79E-41A2-A1A6-ACB8E761E628}" srcOrd="4" destOrd="0" presId="urn:microsoft.com/office/officeart/2008/layout/HorizontalMultiLevelHierarchy"/>
    <dgm:cxn modelId="{740510CC-160F-4DF2-A42F-2CDA01075C7A}" type="presParOf" srcId="{D8822224-D79E-41A2-A1A6-ACB8E761E628}" destId="{514F8828-86B5-4D8B-B39E-53BCADA3DD98}" srcOrd="0" destOrd="0" presId="urn:microsoft.com/office/officeart/2008/layout/HorizontalMultiLevelHierarchy"/>
    <dgm:cxn modelId="{CB3EA78D-4270-4A49-B79A-B8EDE197CFB1}" type="presParOf" srcId="{F9012D5B-3564-4FDF-AB8E-2679F9556360}" destId="{6E7DD036-3CE6-4541-B544-F6ED3A345CB6}" srcOrd="5" destOrd="0" presId="urn:microsoft.com/office/officeart/2008/layout/HorizontalMultiLevelHierarchy"/>
    <dgm:cxn modelId="{942B4D04-9AFD-4D5A-B3A2-F949708AC1A4}" type="presParOf" srcId="{6E7DD036-3CE6-4541-B544-F6ED3A345CB6}" destId="{A5DF154C-4F6F-41CB-BB71-83CB0FEB516C}" srcOrd="0" destOrd="0" presId="urn:microsoft.com/office/officeart/2008/layout/HorizontalMultiLevelHierarchy"/>
    <dgm:cxn modelId="{21785B3D-21A8-4005-92FE-681FF9EAB8FA}" type="presParOf" srcId="{6E7DD036-3CE6-4541-B544-F6ED3A345CB6}" destId="{C72AAD43-3AF4-444B-A0A1-51944033F04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F57208-EF7E-4583-9140-2E386C9572E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45D24066-DF62-4BDC-B998-48BE4A2614D3}">
      <dgm:prSet phldrT="[Текст]"/>
      <dgm:spPr/>
      <dgm:t>
        <a:bodyPr/>
        <a:lstStyle/>
        <a:p>
          <a:r>
            <a:rPr lang="en-US" b="1" i="0" dirty="0" smtClean="0"/>
            <a:t>User Interface and desktop</a:t>
          </a:r>
          <a:endParaRPr lang="uk-UA" dirty="0"/>
        </a:p>
      </dgm:t>
    </dgm:pt>
    <dgm:pt modelId="{B76609F4-9ABC-438B-A214-D1EB8DB4CB35}" type="parTrans" cxnId="{AC213324-F523-43B0-89AB-64CA30732158}">
      <dgm:prSet/>
      <dgm:spPr/>
      <dgm:t>
        <a:bodyPr/>
        <a:lstStyle/>
        <a:p>
          <a:endParaRPr lang="uk-UA"/>
        </a:p>
      </dgm:t>
    </dgm:pt>
    <dgm:pt modelId="{9F472CE2-1072-45D4-861B-63D9A188A628}" type="sibTrans" cxnId="{AC213324-F523-43B0-89AB-64CA30732158}">
      <dgm:prSet/>
      <dgm:spPr/>
      <dgm:t>
        <a:bodyPr/>
        <a:lstStyle/>
        <a:p>
          <a:endParaRPr lang="uk-UA"/>
        </a:p>
      </dgm:t>
    </dgm:pt>
    <dgm:pt modelId="{088F3076-E9A2-4C40-A26A-9C49FC190D06}">
      <dgm:prSet phldrT="[Текст]"/>
      <dgm:spPr/>
      <dgm:t>
        <a:bodyPr/>
        <a:lstStyle/>
        <a:p>
          <a:r>
            <a:rPr lang="en-US" b="0" i="0" u="none" dirty="0" smtClean="0">
              <a:hlinkClick xmlns:r="http://schemas.openxmlformats.org/officeDocument/2006/relationships" r:id="rId1"/>
            </a:rPr>
            <a:t>Windows controls</a:t>
          </a:r>
          <a:endParaRPr lang="uk-UA" u="none" dirty="0"/>
        </a:p>
      </dgm:t>
    </dgm:pt>
    <dgm:pt modelId="{0B664921-D256-4B6D-A4D3-FF637D49094D}" type="parTrans" cxnId="{B5E04E8B-750F-45E8-B245-F62ADAC7D971}">
      <dgm:prSet/>
      <dgm:spPr/>
      <dgm:t>
        <a:bodyPr/>
        <a:lstStyle/>
        <a:p>
          <a:endParaRPr lang="uk-UA"/>
        </a:p>
      </dgm:t>
    </dgm:pt>
    <dgm:pt modelId="{70E81024-6ADD-4947-81CA-DB57A38B7BFC}" type="sibTrans" cxnId="{B5E04E8B-750F-45E8-B245-F62ADAC7D971}">
      <dgm:prSet/>
      <dgm:spPr/>
      <dgm:t>
        <a:bodyPr/>
        <a:lstStyle/>
        <a:p>
          <a:endParaRPr lang="uk-UA"/>
        </a:p>
      </dgm:t>
    </dgm:pt>
    <dgm:pt modelId="{FC7A12B5-5C19-437B-AA87-5BA46AFACEB3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2"/>
            </a:rPr>
            <a:t>Menus and other resources</a:t>
          </a:r>
          <a:endParaRPr lang="uk-UA" dirty="0"/>
        </a:p>
      </dgm:t>
    </dgm:pt>
    <dgm:pt modelId="{084FAA05-548D-4F3B-999E-1935EA571445}" type="parTrans" cxnId="{35D0ED52-8DA8-4930-B48F-1EAE63CC2274}">
      <dgm:prSet/>
      <dgm:spPr/>
      <dgm:t>
        <a:bodyPr/>
        <a:lstStyle/>
        <a:p>
          <a:endParaRPr lang="uk-UA"/>
        </a:p>
      </dgm:t>
    </dgm:pt>
    <dgm:pt modelId="{44955C26-1EAF-461C-8894-F4B8794B12AE}" type="sibTrans" cxnId="{35D0ED52-8DA8-4930-B48F-1EAE63CC2274}">
      <dgm:prSet/>
      <dgm:spPr/>
      <dgm:t>
        <a:bodyPr/>
        <a:lstStyle/>
        <a:p>
          <a:endParaRPr lang="uk-UA"/>
        </a:p>
      </dgm:t>
    </dgm:pt>
    <dgm:pt modelId="{8BE1893E-BBF9-498B-8FAC-23D62D196160}">
      <dgm:prSet phldrT="[Текст]"/>
      <dgm:spPr/>
      <dgm:t>
        <a:bodyPr/>
        <a:lstStyle/>
        <a:p>
          <a:r>
            <a:rPr lang="en-US" b="1" i="0" dirty="0" smtClean="0"/>
            <a:t>Graphics and gaming</a:t>
          </a:r>
          <a:endParaRPr lang="uk-UA" dirty="0"/>
        </a:p>
      </dgm:t>
    </dgm:pt>
    <dgm:pt modelId="{CC14320D-D467-4D29-8A28-AFCAD6102288}" type="parTrans" cxnId="{53BE75FA-B0E4-4A84-8C0A-5351E70BB259}">
      <dgm:prSet/>
      <dgm:spPr/>
      <dgm:t>
        <a:bodyPr/>
        <a:lstStyle/>
        <a:p>
          <a:endParaRPr lang="uk-UA"/>
        </a:p>
      </dgm:t>
    </dgm:pt>
    <dgm:pt modelId="{FB2D8B70-7FBD-4912-A1C3-5545F046BC1C}" type="sibTrans" cxnId="{53BE75FA-B0E4-4A84-8C0A-5351E70BB259}">
      <dgm:prSet/>
      <dgm:spPr/>
      <dgm:t>
        <a:bodyPr/>
        <a:lstStyle/>
        <a:p>
          <a:endParaRPr lang="uk-UA"/>
        </a:p>
      </dgm:t>
    </dgm:pt>
    <dgm:pt modelId="{49CC46B5-FA4F-4715-A233-23892E762BBC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3"/>
            </a:rPr>
            <a:t>Windows GDI</a:t>
          </a:r>
          <a:endParaRPr lang="uk-UA" dirty="0"/>
        </a:p>
      </dgm:t>
    </dgm:pt>
    <dgm:pt modelId="{C5DD0620-2C8F-4035-834A-4CAD32CF7C03}" type="parTrans" cxnId="{25B59390-6EA6-4BD6-AB34-151806F4FE43}">
      <dgm:prSet/>
      <dgm:spPr/>
      <dgm:t>
        <a:bodyPr/>
        <a:lstStyle/>
        <a:p>
          <a:endParaRPr lang="uk-UA"/>
        </a:p>
      </dgm:t>
    </dgm:pt>
    <dgm:pt modelId="{A3D4FBF7-16AF-4CE7-865C-9DCB4702CC48}" type="sibTrans" cxnId="{25B59390-6EA6-4BD6-AB34-151806F4FE43}">
      <dgm:prSet/>
      <dgm:spPr/>
      <dgm:t>
        <a:bodyPr/>
        <a:lstStyle/>
        <a:p>
          <a:endParaRPr lang="uk-UA"/>
        </a:p>
      </dgm:t>
    </dgm:pt>
    <dgm:pt modelId="{4960F12A-6C31-4F47-889A-95B7136CE95F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4"/>
            </a:rPr>
            <a:t>Windows Imaging Component</a:t>
          </a:r>
          <a:endParaRPr lang="uk-UA" dirty="0"/>
        </a:p>
      </dgm:t>
    </dgm:pt>
    <dgm:pt modelId="{4EF68C8F-5F22-4195-9FE3-4DFA01C1E5A5}" type="parTrans" cxnId="{D17E8133-4474-4742-9F19-EC75623B2CD7}">
      <dgm:prSet/>
      <dgm:spPr/>
      <dgm:t>
        <a:bodyPr/>
        <a:lstStyle/>
        <a:p>
          <a:endParaRPr lang="uk-UA"/>
        </a:p>
      </dgm:t>
    </dgm:pt>
    <dgm:pt modelId="{9A8C01E7-1215-46B2-997D-B6C8C8EC0955}" type="sibTrans" cxnId="{D17E8133-4474-4742-9F19-EC75623B2CD7}">
      <dgm:prSet/>
      <dgm:spPr/>
      <dgm:t>
        <a:bodyPr/>
        <a:lstStyle/>
        <a:p>
          <a:endParaRPr lang="uk-UA"/>
        </a:p>
      </dgm:t>
    </dgm:pt>
    <dgm:pt modelId="{4C752E21-26B3-487F-AE74-62FA27DB893E}">
      <dgm:prSet phldrT="[Текст]"/>
      <dgm:spPr/>
      <dgm:t>
        <a:bodyPr/>
        <a:lstStyle/>
        <a:p>
          <a:r>
            <a:rPr lang="en-US" b="1" i="0" dirty="0" smtClean="0"/>
            <a:t>Audio and video</a:t>
          </a:r>
          <a:endParaRPr lang="uk-UA" dirty="0"/>
        </a:p>
      </dgm:t>
    </dgm:pt>
    <dgm:pt modelId="{24C3B8E5-ACF5-4F78-A3E0-90C746429AC5}" type="parTrans" cxnId="{852B48A7-67C4-4F70-8D3C-37E43C0359D1}">
      <dgm:prSet/>
      <dgm:spPr/>
      <dgm:t>
        <a:bodyPr/>
        <a:lstStyle/>
        <a:p>
          <a:endParaRPr lang="uk-UA"/>
        </a:p>
      </dgm:t>
    </dgm:pt>
    <dgm:pt modelId="{37EE86B7-FDAA-4374-BE72-BBA2823B4C6C}" type="sibTrans" cxnId="{852B48A7-67C4-4F70-8D3C-37E43C0359D1}">
      <dgm:prSet/>
      <dgm:spPr/>
      <dgm:t>
        <a:bodyPr/>
        <a:lstStyle/>
        <a:p>
          <a:endParaRPr lang="uk-UA"/>
        </a:p>
      </dgm:t>
    </dgm:pt>
    <dgm:pt modelId="{9458E836-489D-414E-975A-94494599D656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5"/>
            </a:rPr>
            <a:t>Windows Multimedia</a:t>
          </a:r>
          <a:endParaRPr lang="uk-UA" dirty="0"/>
        </a:p>
      </dgm:t>
    </dgm:pt>
    <dgm:pt modelId="{CF1B8E83-195E-4783-A89C-ACA0FC645C6C}" type="parTrans" cxnId="{DDDA50AE-6A41-487E-B818-7DBEEB58091D}">
      <dgm:prSet/>
      <dgm:spPr/>
      <dgm:t>
        <a:bodyPr/>
        <a:lstStyle/>
        <a:p>
          <a:endParaRPr lang="uk-UA"/>
        </a:p>
      </dgm:t>
    </dgm:pt>
    <dgm:pt modelId="{99D9FA6C-50DD-4E36-A8EF-1E110DBABFC8}" type="sibTrans" cxnId="{DDDA50AE-6A41-487E-B818-7DBEEB58091D}">
      <dgm:prSet/>
      <dgm:spPr/>
      <dgm:t>
        <a:bodyPr/>
        <a:lstStyle/>
        <a:p>
          <a:endParaRPr lang="uk-UA"/>
        </a:p>
      </dgm:t>
    </dgm:pt>
    <dgm:pt modelId="{CF0AE8D3-10E7-4151-AF1C-A6C768296EB1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6"/>
            </a:rPr>
            <a:t>Core Audio APIs</a:t>
          </a:r>
          <a:endParaRPr lang="uk-UA" dirty="0"/>
        </a:p>
      </dgm:t>
    </dgm:pt>
    <dgm:pt modelId="{B38A9B40-679F-40F7-90D1-0D1397A69461}" type="parTrans" cxnId="{70DBB117-1C67-4606-81DC-8BAFF08B628D}">
      <dgm:prSet/>
      <dgm:spPr/>
      <dgm:t>
        <a:bodyPr/>
        <a:lstStyle/>
        <a:p>
          <a:endParaRPr lang="uk-UA"/>
        </a:p>
      </dgm:t>
    </dgm:pt>
    <dgm:pt modelId="{228B6953-1350-48EA-9A93-CDE4E701CC23}" type="sibTrans" cxnId="{70DBB117-1C67-4606-81DC-8BAFF08B628D}">
      <dgm:prSet/>
      <dgm:spPr/>
      <dgm:t>
        <a:bodyPr/>
        <a:lstStyle/>
        <a:p>
          <a:endParaRPr lang="uk-UA"/>
        </a:p>
      </dgm:t>
    </dgm:pt>
    <dgm:pt modelId="{DB5490DB-3A53-4D54-9B2A-4A74CFCC4863}" type="pres">
      <dgm:prSet presAssocID="{A5F57208-EF7E-4583-9140-2E386C9572E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29257CC-5FBA-4826-9029-E8C34DD3EA25}" type="pres">
      <dgm:prSet presAssocID="{45D24066-DF62-4BDC-B998-48BE4A2614D3}" presName="compNode" presStyleCnt="0"/>
      <dgm:spPr/>
    </dgm:pt>
    <dgm:pt modelId="{046A933B-5BD1-4778-9A24-E1A4DB0F11F9}" type="pres">
      <dgm:prSet presAssocID="{45D24066-DF62-4BDC-B998-48BE4A2614D3}" presName="aNode" presStyleLbl="bgShp" presStyleIdx="0" presStyleCnt="3"/>
      <dgm:spPr/>
      <dgm:t>
        <a:bodyPr/>
        <a:lstStyle/>
        <a:p>
          <a:endParaRPr lang="uk-UA"/>
        </a:p>
      </dgm:t>
    </dgm:pt>
    <dgm:pt modelId="{889C4C3B-9DA5-4113-8823-EA50EDE823C0}" type="pres">
      <dgm:prSet presAssocID="{45D24066-DF62-4BDC-B998-48BE4A2614D3}" presName="textNode" presStyleLbl="bgShp" presStyleIdx="0" presStyleCnt="3"/>
      <dgm:spPr/>
      <dgm:t>
        <a:bodyPr/>
        <a:lstStyle/>
        <a:p>
          <a:endParaRPr lang="uk-UA"/>
        </a:p>
      </dgm:t>
    </dgm:pt>
    <dgm:pt modelId="{C2239F70-D21E-4BCE-8C7E-142D79520F5D}" type="pres">
      <dgm:prSet presAssocID="{45D24066-DF62-4BDC-B998-48BE4A2614D3}" presName="compChildNode" presStyleCnt="0"/>
      <dgm:spPr/>
    </dgm:pt>
    <dgm:pt modelId="{362327D7-D524-4C58-B486-B1EF414F238B}" type="pres">
      <dgm:prSet presAssocID="{45D24066-DF62-4BDC-B998-48BE4A2614D3}" presName="theInnerList" presStyleCnt="0"/>
      <dgm:spPr/>
    </dgm:pt>
    <dgm:pt modelId="{930CDFA5-0F72-479D-9319-1134C87E8720}" type="pres">
      <dgm:prSet presAssocID="{088F3076-E9A2-4C40-A26A-9C49FC190D06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E65753A-F32E-4AA6-BB4B-20A3D3A15C1F}" type="pres">
      <dgm:prSet presAssocID="{088F3076-E9A2-4C40-A26A-9C49FC190D06}" presName="aSpace2" presStyleCnt="0"/>
      <dgm:spPr/>
    </dgm:pt>
    <dgm:pt modelId="{ECF42E3F-0CE4-44A4-BE1E-CBF2F2DA27C7}" type="pres">
      <dgm:prSet presAssocID="{FC7A12B5-5C19-437B-AA87-5BA46AFACEB3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DC0951D-053D-48A8-AA05-92982BC8FE25}" type="pres">
      <dgm:prSet presAssocID="{45D24066-DF62-4BDC-B998-48BE4A2614D3}" presName="aSpace" presStyleCnt="0"/>
      <dgm:spPr/>
    </dgm:pt>
    <dgm:pt modelId="{D571B68F-A8F0-43B7-A030-F8EDF57F2C25}" type="pres">
      <dgm:prSet presAssocID="{8BE1893E-BBF9-498B-8FAC-23D62D196160}" presName="compNode" presStyleCnt="0"/>
      <dgm:spPr/>
    </dgm:pt>
    <dgm:pt modelId="{B52E5C78-EF1A-4C0A-810C-10E24E9D83AA}" type="pres">
      <dgm:prSet presAssocID="{8BE1893E-BBF9-498B-8FAC-23D62D196160}" presName="aNode" presStyleLbl="bgShp" presStyleIdx="1" presStyleCnt="3"/>
      <dgm:spPr/>
      <dgm:t>
        <a:bodyPr/>
        <a:lstStyle/>
        <a:p>
          <a:endParaRPr lang="uk-UA"/>
        </a:p>
      </dgm:t>
    </dgm:pt>
    <dgm:pt modelId="{9B300670-1FAF-4CEF-B2A0-B66F842C758D}" type="pres">
      <dgm:prSet presAssocID="{8BE1893E-BBF9-498B-8FAC-23D62D196160}" presName="textNode" presStyleLbl="bgShp" presStyleIdx="1" presStyleCnt="3"/>
      <dgm:spPr/>
      <dgm:t>
        <a:bodyPr/>
        <a:lstStyle/>
        <a:p>
          <a:endParaRPr lang="uk-UA"/>
        </a:p>
      </dgm:t>
    </dgm:pt>
    <dgm:pt modelId="{8E0FA949-C18C-499F-AF8A-3F6BA86CC142}" type="pres">
      <dgm:prSet presAssocID="{8BE1893E-BBF9-498B-8FAC-23D62D196160}" presName="compChildNode" presStyleCnt="0"/>
      <dgm:spPr/>
    </dgm:pt>
    <dgm:pt modelId="{0561D945-E3B8-4234-AC33-688671911474}" type="pres">
      <dgm:prSet presAssocID="{8BE1893E-BBF9-498B-8FAC-23D62D196160}" presName="theInnerList" presStyleCnt="0"/>
      <dgm:spPr/>
    </dgm:pt>
    <dgm:pt modelId="{C4258D04-C697-43F5-998B-0DA85CBEFB13}" type="pres">
      <dgm:prSet presAssocID="{49CC46B5-FA4F-4715-A233-23892E762BBC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0903F2B-32CD-4272-84A1-42A98DD0B95B}" type="pres">
      <dgm:prSet presAssocID="{49CC46B5-FA4F-4715-A233-23892E762BBC}" presName="aSpace2" presStyleCnt="0"/>
      <dgm:spPr/>
    </dgm:pt>
    <dgm:pt modelId="{309E69A1-83B5-405E-96DA-ED17E9FB01C4}" type="pres">
      <dgm:prSet presAssocID="{4960F12A-6C31-4F47-889A-95B7136CE95F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BC4304E-CB67-4922-8F93-98009CE54565}" type="pres">
      <dgm:prSet presAssocID="{8BE1893E-BBF9-498B-8FAC-23D62D196160}" presName="aSpace" presStyleCnt="0"/>
      <dgm:spPr/>
    </dgm:pt>
    <dgm:pt modelId="{05964BEA-DB04-42A1-83B0-506598518DCE}" type="pres">
      <dgm:prSet presAssocID="{4C752E21-26B3-487F-AE74-62FA27DB893E}" presName="compNode" presStyleCnt="0"/>
      <dgm:spPr/>
    </dgm:pt>
    <dgm:pt modelId="{765CFA79-32D7-4763-8199-D40C029AC0AA}" type="pres">
      <dgm:prSet presAssocID="{4C752E21-26B3-487F-AE74-62FA27DB893E}" presName="aNode" presStyleLbl="bgShp" presStyleIdx="2" presStyleCnt="3" custLinFactX="30474" custLinFactNeighborX="100000" custLinFactNeighborY="61732"/>
      <dgm:spPr/>
      <dgm:t>
        <a:bodyPr/>
        <a:lstStyle/>
        <a:p>
          <a:endParaRPr lang="uk-UA"/>
        </a:p>
      </dgm:t>
    </dgm:pt>
    <dgm:pt modelId="{91E64D97-5511-4365-8296-FC7AEF858307}" type="pres">
      <dgm:prSet presAssocID="{4C752E21-26B3-487F-AE74-62FA27DB893E}" presName="textNode" presStyleLbl="bgShp" presStyleIdx="2" presStyleCnt="3"/>
      <dgm:spPr/>
      <dgm:t>
        <a:bodyPr/>
        <a:lstStyle/>
        <a:p>
          <a:endParaRPr lang="uk-UA"/>
        </a:p>
      </dgm:t>
    </dgm:pt>
    <dgm:pt modelId="{911A44C3-C66A-4C9F-986A-0CB56357E417}" type="pres">
      <dgm:prSet presAssocID="{4C752E21-26B3-487F-AE74-62FA27DB893E}" presName="compChildNode" presStyleCnt="0"/>
      <dgm:spPr/>
    </dgm:pt>
    <dgm:pt modelId="{195D7907-0470-4CC4-BED9-D8CBD9DD50E1}" type="pres">
      <dgm:prSet presAssocID="{4C752E21-26B3-487F-AE74-62FA27DB893E}" presName="theInnerList" presStyleCnt="0"/>
      <dgm:spPr/>
    </dgm:pt>
    <dgm:pt modelId="{EE770772-0B56-4501-B788-4995992C3B4A}" type="pres">
      <dgm:prSet presAssocID="{9458E836-489D-414E-975A-94494599D656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7C795D0-C516-4B2F-B1EF-4FCCFFC57B66}" type="pres">
      <dgm:prSet presAssocID="{9458E836-489D-414E-975A-94494599D656}" presName="aSpace2" presStyleCnt="0"/>
      <dgm:spPr/>
    </dgm:pt>
    <dgm:pt modelId="{D8A8E815-5881-4C30-9077-6D1D5D2054D3}" type="pres">
      <dgm:prSet presAssocID="{CF0AE8D3-10E7-4151-AF1C-A6C768296EB1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B862578B-A97B-411E-A765-76AFF998669B}" type="presOf" srcId="{8BE1893E-BBF9-498B-8FAC-23D62D196160}" destId="{9B300670-1FAF-4CEF-B2A0-B66F842C758D}" srcOrd="1" destOrd="0" presId="urn:microsoft.com/office/officeart/2005/8/layout/lProcess2"/>
    <dgm:cxn modelId="{5DC3CC1E-16EA-42A4-A67C-D53B84A36335}" type="presOf" srcId="{4C752E21-26B3-487F-AE74-62FA27DB893E}" destId="{765CFA79-32D7-4763-8199-D40C029AC0AA}" srcOrd="0" destOrd="0" presId="urn:microsoft.com/office/officeart/2005/8/layout/lProcess2"/>
    <dgm:cxn modelId="{53BE75FA-B0E4-4A84-8C0A-5351E70BB259}" srcId="{A5F57208-EF7E-4583-9140-2E386C9572E7}" destId="{8BE1893E-BBF9-498B-8FAC-23D62D196160}" srcOrd="1" destOrd="0" parTransId="{CC14320D-D467-4D29-8A28-AFCAD6102288}" sibTransId="{FB2D8B70-7FBD-4912-A1C3-5545F046BC1C}"/>
    <dgm:cxn modelId="{23A9160E-0530-44E6-B9DE-0A780E6CD1DE}" type="presOf" srcId="{45D24066-DF62-4BDC-B998-48BE4A2614D3}" destId="{046A933B-5BD1-4778-9A24-E1A4DB0F11F9}" srcOrd="0" destOrd="0" presId="urn:microsoft.com/office/officeart/2005/8/layout/lProcess2"/>
    <dgm:cxn modelId="{70DBB117-1C67-4606-81DC-8BAFF08B628D}" srcId="{4C752E21-26B3-487F-AE74-62FA27DB893E}" destId="{CF0AE8D3-10E7-4151-AF1C-A6C768296EB1}" srcOrd="1" destOrd="0" parTransId="{B38A9B40-679F-40F7-90D1-0D1397A69461}" sibTransId="{228B6953-1350-48EA-9A93-CDE4E701CC23}"/>
    <dgm:cxn modelId="{AC213324-F523-43B0-89AB-64CA30732158}" srcId="{A5F57208-EF7E-4583-9140-2E386C9572E7}" destId="{45D24066-DF62-4BDC-B998-48BE4A2614D3}" srcOrd="0" destOrd="0" parTransId="{B76609F4-9ABC-438B-A214-D1EB8DB4CB35}" sibTransId="{9F472CE2-1072-45D4-861B-63D9A188A628}"/>
    <dgm:cxn modelId="{852B48A7-67C4-4F70-8D3C-37E43C0359D1}" srcId="{A5F57208-EF7E-4583-9140-2E386C9572E7}" destId="{4C752E21-26B3-487F-AE74-62FA27DB893E}" srcOrd="2" destOrd="0" parTransId="{24C3B8E5-ACF5-4F78-A3E0-90C746429AC5}" sibTransId="{37EE86B7-FDAA-4374-BE72-BBA2823B4C6C}"/>
    <dgm:cxn modelId="{EAFCF8F6-8192-4688-8251-FC312A9FF07D}" type="presOf" srcId="{088F3076-E9A2-4C40-A26A-9C49FC190D06}" destId="{930CDFA5-0F72-479D-9319-1134C87E8720}" srcOrd="0" destOrd="0" presId="urn:microsoft.com/office/officeart/2005/8/layout/lProcess2"/>
    <dgm:cxn modelId="{B2965015-D5BA-4B17-A857-C6D2A963245B}" type="presOf" srcId="{49CC46B5-FA4F-4715-A233-23892E762BBC}" destId="{C4258D04-C697-43F5-998B-0DA85CBEFB13}" srcOrd="0" destOrd="0" presId="urn:microsoft.com/office/officeart/2005/8/layout/lProcess2"/>
    <dgm:cxn modelId="{B5E04E8B-750F-45E8-B245-F62ADAC7D971}" srcId="{45D24066-DF62-4BDC-B998-48BE4A2614D3}" destId="{088F3076-E9A2-4C40-A26A-9C49FC190D06}" srcOrd="0" destOrd="0" parTransId="{0B664921-D256-4B6D-A4D3-FF637D49094D}" sibTransId="{70E81024-6ADD-4947-81CA-DB57A38B7BFC}"/>
    <dgm:cxn modelId="{3F7B79BC-1D04-4D30-91E4-7F233BAB261A}" type="presOf" srcId="{8BE1893E-BBF9-498B-8FAC-23D62D196160}" destId="{B52E5C78-EF1A-4C0A-810C-10E24E9D83AA}" srcOrd="0" destOrd="0" presId="urn:microsoft.com/office/officeart/2005/8/layout/lProcess2"/>
    <dgm:cxn modelId="{DDDA50AE-6A41-487E-B818-7DBEEB58091D}" srcId="{4C752E21-26B3-487F-AE74-62FA27DB893E}" destId="{9458E836-489D-414E-975A-94494599D656}" srcOrd="0" destOrd="0" parTransId="{CF1B8E83-195E-4783-A89C-ACA0FC645C6C}" sibTransId="{99D9FA6C-50DD-4E36-A8EF-1E110DBABFC8}"/>
    <dgm:cxn modelId="{63D11FE6-7C19-45CD-B8D7-52B422B29FA6}" type="presOf" srcId="{4960F12A-6C31-4F47-889A-95B7136CE95F}" destId="{309E69A1-83B5-405E-96DA-ED17E9FB01C4}" srcOrd="0" destOrd="0" presId="urn:microsoft.com/office/officeart/2005/8/layout/lProcess2"/>
    <dgm:cxn modelId="{758B29F5-B4AC-4B10-9FD9-FDBBFB16F305}" type="presOf" srcId="{CF0AE8D3-10E7-4151-AF1C-A6C768296EB1}" destId="{D8A8E815-5881-4C30-9077-6D1D5D2054D3}" srcOrd="0" destOrd="0" presId="urn:microsoft.com/office/officeart/2005/8/layout/lProcess2"/>
    <dgm:cxn modelId="{35D0ED52-8DA8-4930-B48F-1EAE63CC2274}" srcId="{45D24066-DF62-4BDC-B998-48BE4A2614D3}" destId="{FC7A12B5-5C19-437B-AA87-5BA46AFACEB3}" srcOrd="1" destOrd="0" parTransId="{084FAA05-548D-4F3B-999E-1935EA571445}" sibTransId="{44955C26-1EAF-461C-8894-F4B8794B12AE}"/>
    <dgm:cxn modelId="{78DA122F-FBB1-453C-B48D-FB9984C23C5D}" type="presOf" srcId="{45D24066-DF62-4BDC-B998-48BE4A2614D3}" destId="{889C4C3B-9DA5-4113-8823-EA50EDE823C0}" srcOrd="1" destOrd="0" presId="urn:microsoft.com/office/officeart/2005/8/layout/lProcess2"/>
    <dgm:cxn modelId="{3B997FE6-4739-43A2-A07B-F85FC7558DAD}" type="presOf" srcId="{FC7A12B5-5C19-437B-AA87-5BA46AFACEB3}" destId="{ECF42E3F-0CE4-44A4-BE1E-CBF2F2DA27C7}" srcOrd="0" destOrd="0" presId="urn:microsoft.com/office/officeart/2005/8/layout/lProcess2"/>
    <dgm:cxn modelId="{2AF6868F-164B-422D-BA7C-7B4AC701D624}" type="presOf" srcId="{4C752E21-26B3-487F-AE74-62FA27DB893E}" destId="{91E64D97-5511-4365-8296-FC7AEF858307}" srcOrd="1" destOrd="0" presId="urn:microsoft.com/office/officeart/2005/8/layout/lProcess2"/>
    <dgm:cxn modelId="{D17E8133-4474-4742-9F19-EC75623B2CD7}" srcId="{8BE1893E-BBF9-498B-8FAC-23D62D196160}" destId="{4960F12A-6C31-4F47-889A-95B7136CE95F}" srcOrd="1" destOrd="0" parTransId="{4EF68C8F-5F22-4195-9FE3-4DFA01C1E5A5}" sibTransId="{9A8C01E7-1215-46B2-997D-B6C8C8EC0955}"/>
    <dgm:cxn modelId="{BAE22B1C-456A-4979-A04A-8CF9AFAF16AD}" type="presOf" srcId="{A5F57208-EF7E-4583-9140-2E386C9572E7}" destId="{DB5490DB-3A53-4D54-9B2A-4A74CFCC4863}" srcOrd="0" destOrd="0" presId="urn:microsoft.com/office/officeart/2005/8/layout/lProcess2"/>
    <dgm:cxn modelId="{25B59390-6EA6-4BD6-AB34-151806F4FE43}" srcId="{8BE1893E-BBF9-498B-8FAC-23D62D196160}" destId="{49CC46B5-FA4F-4715-A233-23892E762BBC}" srcOrd="0" destOrd="0" parTransId="{C5DD0620-2C8F-4035-834A-4CAD32CF7C03}" sibTransId="{A3D4FBF7-16AF-4CE7-865C-9DCB4702CC48}"/>
    <dgm:cxn modelId="{A16E5825-09E8-4FDF-AA8B-DACEA435A0ED}" type="presOf" srcId="{9458E836-489D-414E-975A-94494599D656}" destId="{EE770772-0B56-4501-B788-4995992C3B4A}" srcOrd="0" destOrd="0" presId="urn:microsoft.com/office/officeart/2005/8/layout/lProcess2"/>
    <dgm:cxn modelId="{E39E960F-96FB-49D3-8C9B-B4CB1E074877}" type="presParOf" srcId="{DB5490DB-3A53-4D54-9B2A-4A74CFCC4863}" destId="{A29257CC-5FBA-4826-9029-E8C34DD3EA25}" srcOrd="0" destOrd="0" presId="urn:microsoft.com/office/officeart/2005/8/layout/lProcess2"/>
    <dgm:cxn modelId="{C58CB302-9051-4607-A4FE-6729E55EFFFE}" type="presParOf" srcId="{A29257CC-5FBA-4826-9029-E8C34DD3EA25}" destId="{046A933B-5BD1-4778-9A24-E1A4DB0F11F9}" srcOrd="0" destOrd="0" presId="urn:microsoft.com/office/officeart/2005/8/layout/lProcess2"/>
    <dgm:cxn modelId="{C63D2E60-C020-4587-95FD-4AFCEB58A835}" type="presParOf" srcId="{A29257CC-5FBA-4826-9029-E8C34DD3EA25}" destId="{889C4C3B-9DA5-4113-8823-EA50EDE823C0}" srcOrd="1" destOrd="0" presId="urn:microsoft.com/office/officeart/2005/8/layout/lProcess2"/>
    <dgm:cxn modelId="{F03B23D3-FC81-4473-A9DE-85DD5C78ED98}" type="presParOf" srcId="{A29257CC-5FBA-4826-9029-E8C34DD3EA25}" destId="{C2239F70-D21E-4BCE-8C7E-142D79520F5D}" srcOrd="2" destOrd="0" presId="urn:microsoft.com/office/officeart/2005/8/layout/lProcess2"/>
    <dgm:cxn modelId="{8EE5B51B-D9B6-4AED-B28A-AA9DB4FB9915}" type="presParOf" srcId="{C2239F70-D21E-4BCE-8C7E-142D79520F5D}" destId="{362327D7-D524-4C58-B486-B1EF414F238B}" srcOrd="0" destOrd="0" presId="urn:microsoft.com/office/officeart/2005/8/layout/lProcess2"/>
    <dgm:cxn modelId="{1545F70A-DB87-468B-9A8B-4B0B109918FB}" type="presParOf" srcId="{362327D7-D524-4C58-B486-B1EF414F238B}" destId="{930CDFA5-0F72-479D-9319-1134C87E8720}" srcOrd="0" destOrd="0" presId="urn:microsoft.com/office/officeart/2005/8/layout/lProcess2"/>
    <dgm:cxn modelId="{FBC55E3A-8D5A-4ABA-8394-F2C77041A596}" type="presParOf" srcId="{362327D7-D524-4C58-B486-B1EF414F238B}" destId="{1E65753A-F32E-4AA6-BB4B-20A3D3A15C1F}" srcOrd="1" destOrd="0" presId="urn:microsoft.com/office/officeart/2005/8/layout/lProcess2"/>
    <dgm:cxn modelId="{0942F1E6-7F7F-4157-BFA0-38403F99FB64}" type="presParOf" srcId="{362327D7-D524-4C58-B486-B1EF414F238B}" destId="{ECF42E3F-0CE4-44A4-BE1E-CBF2F2DA27C7}" srcOrd="2" destOrd="0" presId="urn:microsoft.com/office/officeart/2005/8/layout/lProcess2"/>
    <dgm:cxn modelId="{136B1B9B-EDC6-46EB-BD82-CA8DEA803439}" type="presParOf" srcId="{DB5490DB-3A53-4D54-9B2A-4A74CFCC4863}" destId="{CDC0951D-053D-48A8-AA05-92982BC8FE25}" srcOrd="1" destOrd="0" presId="urn:microsoft.com/office/officeart/2005/8/layout/lProcess2"/>
    <dgm:cxn modelId="{476A50C1-1B9F-4CA0-859A-9F9BD6AB3C17}" type="presParOf" srcId="{DB5490DB-3A53-4D54-9B2A-4A74CFCC4863}" destId="{D571B68F-A8F0-43B7-A030-F8EDF57F2C25}" srcOrd="2" destOrd="0" presId="urn:microsoft.com/office/officeart/2005/8/layout/lProcess2"/>
    <dgm:cxn modelId="{AA9AA3F6-728E-493F-8BA9-048AD5874416}" type="presParOf" srcId="{D571B68F-A8F0-43B7-A030-F8EDF57F2C25}" destId="{B52E5C78-EF1A-4C0A-810C-10E24E9D83AA}" srcOrd="0" destOrd="0" presId="urn:microsoft.com/office/officeart/2005/8/layout/lProcess2"/>
    <dgm:cxn modelId="{1B96297D-D615-4AED-8048-24C63BBB4D23}" type="presParOf" srcId="{D571B68F-A8F0-43B7-A030-F8EDF57F2C25}" destId="{9B300670-1FAF-4CEF-B2A0-B66F842C758D}" srcOrd="1" destOrd="0" presId="urn:microsoft.com/office/officeart/2005/8/layout/lProcess2"/>
    <dgm:cxn modelId="{64195412-4656-4451-BF62-7878B69074E6}" type="presParOf" srcId="{D571B68F-A8F0-43B7-A030-F8EDF57F2C25}" destId="{8E0FA949-C18C-499F-AF8A-3F6BA86CC142}" srcOrd="2" destOrd="0" presId="urn:microsoft.com/office/officeart/2005/8/layout/lProcess2"/>
    <dgm:cxn modelId="{91BEE76A-C923-4860-8FBA-97A109DEB16D}" type="presParOf" srcId="{8E0FA949-C18C-499F-AF8A-3F6BA86CC142}" destId="{0561D945-E3B8-4234-AC33-688671911474}" srcOrd="0" destOrd="0" presId="urn:microsoft.com/office/officeart/2005/8/layout/lProcess2"/>
    <dgm:cxn modelId="{11E748A8-D61A-48C3-9306-840DBB4612E5}" type="presParOf" srcId="{0561D945-E3B8-4234-AC33-688671911474}" destId="{C4258D04-C697-43F5-998B-0DA85CBEFB13}" srcOrd="0" destOrd="0" presId="urn:microsoft.com/office/officeart/2005/8/layout/lProcess2"/>
    <dgm:cxn modelId="{DF16455C-5ACD-4DCA-9738-B3D3C509FDC6}" type="presParOf" srcId="{0561D945-E3B8-4234-AC33-688671911474}" destId="{90903F2B-32CD-4272-84A1-42A98DD0B95B}" srcOrd="1" destOrd="0" presId="urn:microsoft.com/office/officeart/2005/8/layout/lProcess2"/>
    <dgm:cxn modelId="{121AA3DB-D04B-43D9-900B-D27AC2EFA5EF}" type="presParOf" srcId="{0561D945-E3B8-4234-AC33-688671911474}" destId="{309E69A1-83B5-405E-96DA-ED17E9FB01C4}" srcOrd="2" destOrd="0" presId="urn:microsoft.com/office/officeart/2005/8/layout/lProcess2"/>
    <dgm:cxn modelId="{C19E578D-10E6-479D-9157-2B3818174C8F}" type="presParOf" srcId="{DB5490DB-3A53-4D54-9B2A-4A74CFCC4863}" destId="{5BC4304E-CB67-4922-8F93-98009CE54565}" srcOrd="3" destOrd="0" presId="urn:microsoft.com/office/officeart/2005/8/layout/lProcess2"/>
    <dgm:cxn modelId="{3E5D866A-3D56-4E19-A882-CD4F09168FBB}" type="presParOf" srcId="{DB5490DB-3A53-4D54-9B2A-4A74CFCC4863}" destId="{05964BEA-DB04-42A1-83B0-506598518DCE}" srcOrd="4" destOrd="0" presId="urn:microsoft.com/office/officeart/2005/8/layout/lProcess2"/>
    <dgm:cxn modelId="{592DAA22-F8C0-4708-828C-AA634814C6C6}" type="presParOf" srcId="{05964BEA-DB04-42A1-83B0-506598518DCE}" destId="{765CFA79-32D7-4763-8199-D40C029AC0AA}" srcOrd="0" destOrd="0" presId="urn:microsoft.com/office/officeart/2005/8/layout/lProcess2"/>
    <dgm:cxn modelId="{175775C9-1434-455A-ABDC-FE0F31AE6960}" type="presParOf" srcId="{05964BEA-DB04-42A1-83B0-506598518DCE}" destId="{91E64D97-5511-4365-8296-FC7AEF858307}" srcOrd="1" destOrd="0" presId="urn:microsoft.com/office/officeart/2005/8/layout/lProcess2"/>
    <dgm:cxn modelId="{F6B1CEC7-5CEA-460F-BBA3-BB70973A8494}" type="presParOf" srcId="{05964BEA-DB04-42A1-83B0-506598518DCE}" destId="{911A44C3-C66A-4C9F-986A-0CB56357E417}" srcOrd="2" destOrd="0" presId="urn:microsoft.com/office/officeart/2005/8/layout/lProcess2"/>
    <dgm:cxn modelId="{2C5D67D8-34EC-44DB-8B28-6D8477DF0824}" type="presParOf" srcId="{911A44C3-C66A-4C9F-986A-0CB56357E417}" destId="{195D7907-0470-4CC4-BED9-D8CBD9DD50E1}" srcOrd="0" destOrd="0" presId="urn:microsoft.com/office/officeart/2005/8/layout/lProcess2"/>
    <dgm:cxn modelId="{305DA1BC-837C-4D06-AB01-DAE1E9A099E6}" type="presParOf" srcId="{195D7907-0470-4CC4-BED9-D8CBD9DD50E1}" destId="{EE770772-0B56-4501-B788-4995992C3B4A}" srcOrd="0" destOrd="0" presId="urn:microsoft.com/office/officeart/2005/8/layout/lProcess2"/>
    <dgm:cxn modelId="{0AB147B3-4A97-4356-9F26-2BD9F61E77C8}" type="presParOf" srcId="{195D7907-0470-4CC4-BED9-D8CBD9DD50E1}" destId="{D7C795D0-C516-4B2F-B1EF-4FCCFFC57B66}" srcOrd="1" destOrd="0" presId="urn:microsoft.com/office/officeart/2005/8/layout/lProcess2"/>
    <dgm:cxn modelId="{FC3103E6-17A2-4901-879C-C68DAC2BE9D6}" type="presParOf" srcId="{195D7907-0470-4CC4-BED9-D8CBD9DD50E1}" destId="{D8A8E815-5881-4C30-9077-6D1D5D2054D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2A7011-A13E-46DD-BC1C-52E9288F609E}" type="doc">
      <dgm:prSet loTypeId="urn:microsoft.com/office/officeart/2005/8/layout/targe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52579239-726E-44F5-A754-AEC90DA79B55}">
      <dgm:prSet phldrT="[Текст]"/>
      <dgm:spPr/>
      <dgm:t>
        <a:bodyPr/>
        <a:lstStyle/>
        <a:p>
          <a:endParaRPr lang="uk-UA" dirty="0"/>
        </a:p>
      </dgm:t>
    </dgm:pt>
    <dgm:pt modelId="{2329A038-7C53-4EE4-9887-005F36A4A140}" type="parTrans" cxnId="{7B77F14D-030E-4503-840E-57FBAE61E22F}">
      <dgm:prSet/>
      <dgm:spPr/>
      <dgm:t>
        <a:bodyPr/>
        <a:lstStyle/>
        <a:p>
          <a:endParaRPr lang="uk-UA"/>
        </a:p>
      </dgm:t>
    </dgm:pt>
    <dgm:pt modelId="{905D37E4-CFDE-419A-BC24-D44CC026BDCF}" type="sibTrans" cxnId="{7B77F14D-030E-4503-840E-57FBAE61E22F}">
      <dgm:prSet/>
      <dgm:spPr/>
      <dgm:t>
        <a:bodyPr/>
        <a:lstStyle/>
        <a:p>
          <a:endParaRPr lang="uk-UA"/>
        </a:p>
      </dgm:t>
    </dgm:pt>
    <dgm:pt modelId="{B6E178F7-34BE-4E01-8868-64124AE13D4E}">
      <dgm:prSet phldrT="[Текст]"/>
      <dgm:spPr/>
      <dgm:t>
        <a:bodyPr/>
        <a:lstStyle/>
        <a:p>
          <a:r>
            <a:rPr lang="en-US" dirty="0" smtClean="0"/>
            <a:t>Controllers</a:t>
          </a:r>
          <a:endParaRPr lang="uk-UA" dirty="0"/>
        </a:p>
      </dgm:t>
    </dgm:pt>
    <dgm:pt modelId="{61A9B610-7817-4468-B598-A8ADAFC701D3}" type="parTrans" cxnId="{CB40A5CB-D0C9-4A17-869C-70B6F39761C3}">
      <dgm:prSet/>
      <dgm:spPr/>
      <dgm:t>
        <a:bodyPr/>
        <a:lstStyle/>
        <a:p>
          <a:endParaRPr lang="uk-UA"/>
        </a:p>
      </dgm:t>
    </dgm:pt>
    <dgm:pt modelId="{188A72AF-E62B-4629-B12B-D69D18B00C30}" type="sibTrans" cxnId="{CB40A5CB-D0C9-4A17-869C-70B6F39761C3}">
      <dgm:prSet/>
      <dgm:spPr/>
      <dgm:t>
        <a:bodyPr/>
        <a:lstStyle/>
        <a:p>
          <a:endParaRPr lang="uk-UA"/>
        </a:p>
      </dgm:t>
    </dgm:pt>
    <dgm:pt modelId="{76C27E24-5C84-416A-85C6-CD4CA58C9F72}">
      <dgm:prSet phldrT="[Текст]"/>
      <dgm:spPr/>
      <dgm:t>
        <a:bodyPr/>
        <a:lstStyle/>
        <a:p>
          <a:r>
            <a:rPr lang="en-US" dirty="0" smtClean="0"/>
            <a:t>Keyboard control</a:t>
          </a:r>
          <a:endParaRPr lang="uk-UA" dirty="0"/>
        </a:p>
      </dgm:t>
    </dgm:pt>
    <dgm:pt modelId="{86EBBAC7-0EE9-4847-ADE7-6BBE00EB0463}" type="parTrans" cxnId="{3C14F6B6-2EB5-4E40-B3B4-F21EBA000131}">
      <dgm:prSet/>
      <dgm:spPr/>
      <dgm:t>
        <a:bodyPr/>
        <a:lstStyle/>
        <a:p>
          <a:endParaRPr lang="uk-UA"/>
        </a:p>
      </dgm:t>
    </dgm:pt>
    <dgm:pt modelId="{6EA312D0-B303-4F7F-B407-37DAE90DF116}" type="sibTrans" cxnId="{3C14F6B6-2EB5-4E40-B3B4-F21EBA000131}">
      <dgm:prSet/>
      <dgm:spPr/>
      <dgm:t>
        <a:bodyPr/>
        <a:lstStyle/>
        <a:p>
          <a:endParaRPr lang="uk-UA"/>
        </a:p>
      </dgm:t>
    </dgm:pt>
    <dgm:pt modelId="{40A90CAD-6C0C-4120-8D7A-CF33DAE781D3}">
      <dgm:prSet phldrT="[Текст]"/>
      <dgm:spPr/>
      <dgm:t>
        <a:bodyPr/>
        <a:lstStyle/>
        <a:p>
          <a:r>
            <a:rPr lang="en-US" b="0" i="0" dirty="0" smtClean="0"/>
            <a:t>Screen control</a:t>
          </a:r>
          <a:endParaRPr lang="uk-UA" dirty="0"/>
        </a:p>
      </dgm:t>
    </dgm:pt>
    <dgm:pt modelId="{6C522D9D-C511-4BDD-8335-EF113DD9BC8E}" type="parTrans" cxnId="{96B81B15-2513-4E6F-98BC-B7FDEBDA11F9}">
      <dgm:prSet/>
      <dgm:spPr/>
      <dgm:t>
        <a:bodyPr/>
        <a:lstStyle/>
        <a:p>
          <a:endParaRPr lang="uk-UA"/>
        </a:p>
      </dgm:t>
    </dgm:pt>
    <dgm:pt modelId="{294C45CB-0083-4B60-83CB-4D336422EFA3}" type="sibTrans" cxnId="{96B81B15-2513-4E6F-98BC-B7FDEBDA11F9}">
      <dgm:prSet/>
      <dgm:spPr/>
      <dgm:t>
        <a:bodyPr/>
        <a:lstStyle/>
        <a:p>
          <a:endParaRPr lang="uk-UA"/>
        </a:p>
      </dgm:t>
    </dgm:pt>
    <dgm:pt modelId="{BFF31C58-6E04-46E5-8F96-2C2E7F89798C}">
      <dgm:prSet phldrT="[Текст]"/>
      <dgm:spPr/>
      <dgm:t>
        <a:bodyPr/>
        <a:lstStyle/>
        <a:p>
          <a:r>
            <a:rPr lang="en-US" dirty="0" smtClean="0"/>
            <a:t>Win32 API</a:t>
          </a:r>
          <a:endParaRPr lang="uk-UA" dirty="0"/>
        </a:p>
      </dgm:t>
    </dgm:pt>
    <dgm:pt modelId="{26B67C45-BDFE-46BA-B9C4-11842929DB2B}" type="parTrans" cxnId="{FC3D4A03-DA2E-412F-85AF-140BFF17E25F}">
      <dgm:prSet/>
      <dgm:spPr/>
      <dgm:t>
        <a:bodyPr/>
        <a:lstStyle/>
        <a:p>
          <a:endParaRPr lang="uk-UA"/>
        </a:p>
      </dgm:t>
    </dgm:pt>
    <dgm:pt modelId="{4E83B401-14BF-47DA-B30E-E2E31A0D82DB}" type="sibTrans" cxnId="{FC3D4A03-DA2E-412F-85AF-140BFF17E25F}">
      <dgm:prSet/>
      <dgm:spPr/>
      <dgm:t>
        <a:bodyPr/>
        <a:lstStyle/>
        <a:p>
          <a:endParaRPr lang="uk-UA"/>
        </a:p>
      </dgm:t>
    </dgm:pt>
    <dgm:pt modelId="{4146319E-99C6-478F-AE03-0C54AAF48AE9}">
      <dgm:prSet phldrT="[Текст]"/>
      <dgm:spPr/>
      <dgm:t>
        <a:bodyPr/>
        <a:lstStyle/>
        <a:p>
          <a:r>
            <a:rPr lang="en-US" b="0" i="0" dirty="0" smtClean="0"/>
            <a:t>User Interface and desktop</a:t>
          </a:r>
          <a:endParaRPr lang="uk-UA" b="0" dirty="0"/>
        </a:p>
      </dgm:t>
    </dgm:pt>
    <dgm:pt modelId="{69A43E06-03C8-44DB-8BBB-E2729859CBD6}" type="parTrans" cxnId="{CE213961-B647-4204-8002-B928725F815F}">
      <dgm:prSet/>
      <dgm:spPr/>
      <dgm:t>
        <a:bodyPr/>
        <a:lstStyle/>
        <a:p>
          <a:endParaRPr lang="uk-UA"/>
        </a:p>
      </dgm:t>
    </dgm:pt>
    <dgm:pt modelId="{96E3513C-5F94-4DF7-B803-67B7991717A3}" type="sibTrans" cxnId="{CE213961-B647-4204-8002-B928725F815F}">
      <dgm:prSet/>
      <dgm:spPr/>
      <dgm:t>
        <a:bodyPr/>
        <a:lstStyle/>
        <a:p>
          <a:endParaRPr lang="uk-UA"/>
        </a:p>
      </dgm:t>
    </dgm:pt>
    <dgm:pt modelId="{921CE514-20A0-49C0-B272-93174ECF79DD}">
      <dgm:prSet phldrT="[Текст]"/>
      <dgm:spPr/>
      <dgm:t>
        <a:bodyPr/>
        <a:lstStyle/>
        <a:p>
          <a:r>
            <a:rPr lang="en-US" b="0" i="0" dirty="0" smtClean="0"/>
            <a:t>Graphics and gaming</a:t>
          </a:r>
          <a:endParaRPr lang="uk-UA" b="0" dirty="0"/>
        </a:p>
      </dgm:t>
    </dgm:pt>
    <dgm:pt modelId="{60755988-5A13-473B-BB67-97626C585C13}" type="parTrans" cxnId="{BC65ECBE-3696-4C07-9515-9A8B834037EC}">
      <dgm:prSet/>
      <dgm:spPr/>
      <dgm:t>
        <a:bodyPr/>
        <a:lstStyle/>
        <a:p>
          <a:endParaRPr lang="uk-UA"/>
        </a:p>
      </dgm:t>
    </dgm:pt>
    <dgm:pt modelId="{78DFD894-D92C-43AA-B5A7-06ACBAB235AE}" type="sibTrans" cxnId="{BC65ECBE-3696-4C07-9515-9A8B834037EC}">
      <dgm:prSet/>
      <dgm:spPr/>
      <dgm:t>
        <a:bodyPr/>
        <a:lstStyle/>
        <a:p>
          <a:endParaRPr lang="uk-UA"/>
        </a:p>
      </dgm:t>
    </dgm:pt>
    <dgm:pt modelId="{DF79E76D-9108-4A9C-8593-4C87C8BF4871}">
      <dgm:prSet phldrT="[Текст]"/>
      <dgm:spPr/>
      <dgm:t>
        <a:bodyPr/>
        <a:lstStyle/>
        <a:p>
          <a:r>
            <a:rPr lang="en-US" dirty="0" smtClean="0"/>
            <a:t>Mouse control</a:t>
          </a:r>
          <a:endParaRPr lang="uk-UA" dirty="0"/>
        </a:p>
      </dgm:t>
    </dgm:pt>
    <dgm:pt modelId="{2006522B-13E6-4A6E-9BF2-D7FD9263DA90}" type="parTrans" cxnId="{3DCE7DC8-DBFE-4128-8182-50CFC5FF2908}">
      <dgm:prSet/>
      <dgm:spPr/>
      <dgm:t>
        <a:bodyPr/>
        <a:lstStyle/>
        <a:p>
          <a:endParaRPr lang="uk-UA"/>
        </a:p>
      </dgm:t>
    </dgm:pt>
    <dgm:pt modelId="{25899230-732A-45CD-9A3C-A69652178301}" type="sibTrans" cxnId="{3DCE7DC8-DBFE-4128-8182-50CFC5FF2908}">
      <dgm:prSet/>
      <dgm:spPr/>
      <dgm:t>
        <a:bodyPr/>
        <a:lstStyle/>
        <a:p>
          <a:endParaRPr lang="uk-UA"/>
        </a:p>
      </dgm:t>
    </dgm:pt>
    <dgm:pt modelId="{12207983-8EDD-4B90-9416-0DDB972B9087}">
      <dgm:prSet phldrT="[Текст]"/>
      <dgm:spPr/>
      <dgm:t>
        <a:bodyPr/>
        <a:lstStyle/>
        <a:p>
          <a:r>
            <a:rPr lang="en-US" b="0" i="0" dirty="0" smtClean="0"/>
            <a:t>Audio and video</a:t>
          </a:r>
          <a:endParaRPr lang="uk-UA" b="0" dirty="0"/>
        </a:p>
      </dgm:t>
    </dgm:pt>
    <dgm:pt modelId="{42770B0D-F8D3-4072-9E08-C80D166511B6}" type="parTrans" cxnId="{FD89EBE7-656C-431A-80BB-2E650BE998B5}">
      <dgm:prSet/>
      <dgm:spPr/>
      <dgm:t>
        <a:bodyPr/>
        <a:lstStyle/>
        <a:p>
          <a:endParaRPr lang="uk-UA"/>
        </a:p>
      </dgm:t>
    </dgm:pt>
    <dgm:pt modelId="{E678B475-3378-448A-921B-2DA65D198045}" type="sibTrans" cxnId="{FD89EBE7-656C-431A-80BB-2E650BE998B5}">
      <dgm:prSet/>
      <dgm:spPr/>
      <dgm:t>
        <a:bodyPr/>
        <a:lstStyle/>
        <a:p>
          <a:endParaRPr lang="uk-UA"/>
        </a:p>
      </dgm:t>
    </dgm:pt>
    <dgm:pt modelId="{4B5527A7-8EFF-40BF-BA8F-57CFFAB3E3DB}" type="pres">
      <dgm:prSet presAssocID="{B92A7011-A13E-46DD-BC1C-52E9288F609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7DAFA24E-9595-4CA5-980B-E2D88AF4DED6}" type="pres">
      <dgm:prSet presAssocID="{52579239-726E-44F5-A754-AEC90DA79B55}" presName="circle1" presStyleLbl="node1" presStyleIdx="0" presStyleCnt="3"/>
      <dgm:spPr/>
    </dgm:pt>
    <dgm:pt modelId="{CAB7B24C-35EC-4100-A856-A6C8F9B6EC1A}" type="pres">
      <dgm:prSet presAssocID="{52579239-726E-44F5-A754-AEC90DA79B55}" presName="space" presStyleCnt="0"/>
      <dgm:spPr/>
    </dgm:pt>
    <dgm:pt modelId="{3C080DD1-1D18-49D6-9612-08D2E67A3EF1}" type="pres">
      <dgm:prSet presAssocID="{52579239-726E-44F5-A754-AEC90DA79B55}" presName="rect1" presStyleLbl="alignAcc1" presStyleIdx="0" presStyleCnt="3"/>
      <dgm:spPr/>
      <dgm:t>
        <a:bodyPr/>
        <a:lstStyle/>
        <a:p>
          <a:endParaRPr lang="uk-UA"/>
        </a:p>
      </dgm:t>
    </dgm:pt>
    <dgm:pt modelId="{A76F5EF0-5D7C-4392-82BA-3FFBB119861B}" type="pres">
      <dgm:prSet presAssocID="{B6E178F7-34BE-4E01-8868-64124AE13D4E}" presName="vertSpace2" presStyleLbl="node1" presStyleIdx="0" presStyleCnt="3"/>
      <dgm:spPr/>
    </dgm:pt>
    <dgm:pt modelId="{AAC8BAA7-B2FB-4D8C-A85C-94C56438A6B5}" type="pres">
      <dgm:prSet presAssocID="{B6E178F7-34BE-4E01-8868-64124AE13D4E}" presName="circle2" presStyleLbl="node1" presStyleIdx="1" presStyleCnt="3"/>
      <dgm:spPr/>
    </dgm:pt>
    <dgm:pt modelId="{88323BF2-D6E5-466C-920F-BA33676053A4}" type="pres">
      <dgm:prSet presAssocID="{B6E178F7-34BE-4E01-8868-64124AE13D4E}" presName="rect2" presStyleLbl="alignAcc1" presStyleIdx="1" presStyleCnt="3"/>
      <dgm:spPr/>
      <dgm:t>
        <a:bodyPr/>
        <a:lstStyle/>
        <a:p>
          <a:endParaRPr lang="uk-UA"/>
        </a:p>
      </dgm:t>
    </dgm:pt>
    <dgm:pt modelId="{CEF8DE0C-B5F5-4DE9-A0C0-112A2C4F014B}" type="pres">
      <dgm:prSet presAssocID="{BFF31C58-6E04-46E5-8F96-2C2E7F89798C}" presName="vertSpace3" presStyleLbl="node1" presStyleIdx="1" presStyleCnt="3"/>
      <dgm:spPr/>
    </dgm:pt>
    <dgm:pt modelId="{28B1CE77-DD1D-4849-A8B6-7E64C26363C3}" type="pres">
      <dgm:prSet presAssocID="{BFF31C58-6E04-46E5-8F96-2C2E7F89798C}" presName="circle3" presStyleLbl="node1" presStyleIdx="2" presStyleCnt="3"/>
      <dgm:spPr/>
    </dgm:pt>
    <dgm:pt modelId="{5155A06B-B3BA-4EFD-8079-6DAF6DCFD7E3}" type="pres">
      <dgm:prSet presAssocID="{BFF31C58-6E04-46E5-8F96-2C2E7F89798C}" presName="rect3" presStyleLbl="alignAcc1" presStyleIdx="2" presStyleCnt="3"/>
      <dgm:spPr/>
      <dgm:t>
        <a:bodyPr/>
        <a:lstStyle/>
        <a:p>
          <a:endParaRPr lang="uk-UA"/>
        </a:p>
      </dgm:t>
    </dgm:pt>
    <dgm:pt modelId="{7C83D751-647A-4A51-B504-96887102D150}" type="pres">
      <dgm:prSet presAssocID="{52579239-726E-44F5-A754-AEC90DA79B55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85D7BFA2-2F2A-4617-9875-23243D104145}" type="pres">
      <dgm:prSet presAssocID="{52579239-726E-44F5-A754-AEC90DA79B55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7AFBFBE-FF23-4C29-B006-7F203397A7B2}" type="pres">
      <dgm:prSet presAssocID="{B6E178F7-34BE-4E01-8868-64124AE13D4E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DFDAED0-0EE2-4E1F-A0D2-25FD9BD09373}" type="pres">
      <dgm:prSet presAssocID="{B6E178F7-34BE-4E01-8868-64124AE13D4E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A3FC84E-75CA-4B83-BAD3-01A0B5E3FCEF}" type="pres">
      <dgm:prSet presAssocID="{BFF31C58-6E04-46E5-8F96-2C2E7F89798C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FC6BD8A-A617-4A87-8A4C-BD7D99A24875}" type="pres">
      <dgm:prSet presAssocID="{BFF31C58-6E04-46E5-8F96-2C2E7F89798C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3DCE7DC8-DBFE-4128-8182-50CFC5FF2908}" srcId="{B6E178F7-34BE-4E01-8868-64124AE13D4E}" destId="{DF79E76D-9108-4A9C-8593-4C87C8BF4871}" srcOrd="1" destOrd="0" parTransId="{2006522B-13E6-4A6E-9BF2-D7FD9263DA90}" sibTransId="{25899230-732A-45CD-9A3C-A69652178301}"/>
    <dgm:cxn modelId="{21772FE7-0474-4694-B5BB-13487C4E75D4}" type="presOf" srcId="{DF79E76D-9108-4A9C-8593-4C87C8BF4871}" destId="{0DFDAED0-0EE2-4E1F-A0D2-25FD9BD09373}" srcOrd="0" destOrd="1" presId="urn:microsoft.com/office/officeart/2005/8/layout/target3"/>
    <dgm:cxn modelId="{17293872-F2B8-4574-A15B-586A0A90CA87}" type="presOf" srcId="{12207983-8EDD-4B90-9416-0DDB972B9087}" destId="{DFC6BD8A-A617-4A87-8A4C-BD7D99A24875}" srcOrd="0" destOrd="2" presId="urn:microsoft.com/office/officeart/2005/8/layout/target3"/>
    <dgm:cxn modelId="{CE213961-B647-4204-8002-B928725F815F}" srcId="{BFF31C58-6E04-46E5-8F96-2C2E7F89798C}" destId="{4146319E-99C6-478F-AE03-0C54AAF48AE9}" srcOrd="0" destOrd="0" parTransId="{69A43E06-03C8-44DB-8BBB-E2729859CBD6}" sibTransId="{96E3513C-5F94-4DF7-B803-67B7991717A3}"/>
    <dgm:cxn modelId="{3C14F6B6-2EB5-4E40-B3B4-F21EBA000131}" srcId="{B6E178F7-34BE-4E01-8868-64124AE13D4E}" destId="{76C27E24-5C84-416A-85C6-CD4CA58C9F72}" srcOrd="0" destOrd="0" parTransId="{86EBBAC7-0EE9-4847-ADE7-6BBE00EB0463}" sibTransId="{6EA312D0-B303-4F7F-B407-37DAE90DF116}"/>
    <dgm:cxn modelId="{FFB1D56D-5373-4C8B-B140-27A94FDEE8CA}" type="presOf" srcId="{B6E178F7-34BE-4E01-8868-64124AE13D4E}" destId="{77AFBFBE-FF23-4C29-B006-7F203397A7B2}" srcOrd="1" destOrd="0" presId="urn:microsoft.com/office/officeart/2005/8/layout/target3"/>
    <dgm:cxn modelId="{7C81F1E6-5C5E-4BD0-93E9-23B453C11C17}" type="presOf" srcId="{52579239-726E-44F5-A754-AEC90DA79B55}" destId="{7C83D751-647A-4A51-B504-96887102D150}" srcOrd="1" destOrd="0" presId="urn:microsoft.com/office/officeart/2005/8/layout/target3"/>
    <dgm:cxn modelId="{BC65ECBE-3696-4C07-9515-9A8B834037EC}" srcId="{BFF31C58-6E04-46E5-8F96-2C2E7F89798C}" destId="{921CE514-20A0-49C0-B272-93174ECF79DD}" srcOrd="1" destOrd="0" parTransId="{60755988-5A13-473B-BB67-97626C585C13}" sibTransId="{78DFD894-D92C-43AA-B5A7-06ACBAB235AE}"/>
    <dgm:cxn modelId="{9F2959DF-F054-4BA2-8CC3-94936EA0E6AE}" type="presOf" srcId="{52579239-726E-44F5-A754-AEC90DA79B55}" destId="{3C080DD1-1D18-49D6-9612-08D2E67A3EF1}" srcOrd="0" destOrd="0" presId="urn:microsoft.com/office/officeart/2005/8/layout/target3"/>
    <dgm:cxn modelId="{CBB1FBFD-F981-497D-967E-374B134A3563}" type="presOf" srcId="{4146319E-99C6-478F-AE03-0C54AAF48AE9}" destId="{DFC6BD8A-A617-4A87-8A4C-BD7D99A24875}" srcOrd="0" destOrd="0" presId="urn:microsoft.com/office/officeart/2005/8/layout/target3"/>
    <dgm:cxn modelId="{A0C415AF-330C-4E6C-8315-66BF217BF592}" type="presOf" srcId="{BFF31C58-6E04-46E5-8F96-2C2E7F89798C}" destId="{4A3FC84E-75CA-4B83-BAD3-01A0B5E3FCEF}" srcOrd="1" destOrd="0" presId="urn:microsoft.com/office/officeart/2005/8/layout/target3"/>
    <dgm:cxn modelId="{78231859-6F94-48AE-A51F-5E647B94C2EF}" type="presOf" srcId="{76C27E24-5C84-416A-85C6-CD4CA58C9F72}" destId="{0DFDAED0-0EE2-4E1F-A0D2-25FD9BD09373}" srcOrd="0" destOrd="0" presId="urn:microsoft.com/office/officeart/2005/8/layout/target3"/>
    <dgm:cxn modelId="{57EDCC4B-161D-4439-9CF3-FF62773F1894}" type="presOf" srcId="{B92A7011-A13E-46DD-BC1C-52E9288F609E}" destId="{4B5527A7-8EFF-40BF-BA8F-57CFFAB3E3DB}" srcOrd="0" destOrd="0" presId="urn:microsoft.com/office/officeart/2005/8/layout/target3"/>
    <dgm:cxn modelId="{CA579011-A855-49F9-B69C-2E4FE98BF025}" type="presOf" srcId="{921CE514-20A0-49C0-B272-93174ECF79DD}" destId="{DFC6BD8A-A617-4A87-8A4C-BD7D99A24875}" srcOrd="0" destOrd="1" presId="urn:microsoft.com/office/officeart/2005/8/layout/target3"/>
    <dgm:cxn modelId="{80A86EF9-0BE0-4DF3-8B12-24FA2DA170C4}" type="presOf" srcId="{40A90CAD-6C0C-4120-8D7A-CF33DAE781D3}" destId="{0DFDAED0-0EE2-4E1F-A0D2-25FD9BD09373}" srcOrd="0" destOrd="2" presId="urn:microsoft.com/office/officeart/2005/8/layout/target3"/>
    <dgm:cxn modelId="{FD89EBE7-656C-431A-80BB-2E650BE998B5}" srcId="{BFF31C58-6E04-46E5-8F96-2C2E7F89798C}" destId="{12207983-8EDD-4B90-9416-0DDB972B9087}" srcOrd="2" destOrd="0" parTransId="{42770B0D-F8D3-4072-9E08-C80D166511B6}" sibTransId="{E678B475-3378-448A-921B-2DA65D198045}"/>
    <dgm:cxn modelId="{7D08CDEA-66C8-48AC-9FA4-810DC16E7908}" type="presOf" srcId="{B6E178F7-34BE-4E01-8868-64124AE13D4E}" destId="{88323BF2-D6E5-466C-920F-BA33676053A4}" srcOrd="0" destOrd="0" presId="urn:microsoft.com/office/officeart/2005/8/layout/target3"/>
    <dgm:cxn modelId="{CB40A5CB-D0C9-4A17-869C-70B6F39761C3}" srcId="{B92A7011-A13E-46DD-BC1C-52E9288F609E}" destId="{B6E178F7-34BE-4E01-8868-64124AE13D4E}" srcOrd="1" destOrd="0" parTransId="{61A9B610-7817-4468-B598-A8ADAFC701D3}" sibTransId="{188A72AF-E62B-4629-B12B-D69D18B00C30}"/>
    <dgm:cxn modelId="{0072B02F-8B6B-4E90-A143-D2365E28A47B}" type="presOf" srcId="{BFF31C58-6E04-46E5-8F96-2C2E7F89798C}" destId="{5155A06B-B3BA-4EFD-8079-6DAF6DCFD7E3}" srcOrd="0" destOrd="0" presId="urn:microsoft.com/office/officeart/2005/8/layout/target3"/>
    <dgm:cxn modelId="{FC3D4A03-DA2E-412F-85AF-140BFF17E25F}" srcId="{B92A7011-A13E-46DD-BC1C-52E9288F609E}" destId="{BFF31C58-6E04-46E5-8F96-2C2E7F89798C}" srcOrd="2" destOrd="0" parTransId="{26B67C45-BDFE-46BA-B9C4-11842929DB2B}" sibTransId="{4E83B401-14BF-47DA-B30E-E2E31A0D82DB}"/>
    <dgm:cxn modelId="{7B77F14D-030E-4503-840E-57FBAE61E22F}" srcId="{B92A7011-A13E-46DD-BC1C-52E9288F609E}" destId="{52579239-726E-44F5-A754-AEC90DA79B55}" srcOrd="0" destOrd="0" parTransId="{2329A038-7C53-4EE4-9887-005F36A4A140}" sibTransId="{905D37E4-CFDE-419A-BC24-D44CC026BDCF}"/>
    <dgm:cxn modelId="{96B81B15-2513-4E6F-98BC-B7FDEBDA11F9}" srcId="{B6E178F7-34BE-4E01-8868-64124AE13D4E}" destId="{40A90CAD-6C0C-4120-8D7A-CF33DAE781D3}" srcOrd="2" destOrd="0" parTransId="{6C522D9D-C511-4BDD-8335-EF113DD9BC8E}" sibTransId="{294C45CB-0083-4B60-83CB-4D336422EFA3}"/>
    <dgm:cxn modelId="{1627EF90-AC54-4175-AC6C-77CC88487D40}" type="presParOf" srcId="{4B5527A7-8EFF-40BF-BA8F-57CFFAB3E3DB}" destId="{7DAFA24E-9595-4CA5-980B-E2D88AF4DED6}" srcOrd="0" destOrd="0" presId="urn:microsoft.com/office/officeart/2005/8/layout/target3"/>
    <dgm:cxn modelId="{3DF07A22-4B48-4AC0-8189-2D56E0D694F6}" type="presParOf" srcId="{4B5527A7-8EFF-40BF-BA8F-57CFFAB3E3DB}" destId="{CAB7B24C-35EC-4100-A856-A6C8F9B6EC1A}" srcOrd="1" destOrd="0" presId="urn:microsoft.com/office/officeart/2005/8/layout/target3"/>
    <dgm:cxn modelId="{8FB3F7A0-BBC5-4DB1-9104-A140C1EDAC7F}" type="presParOf" srcId="{4B5527A7-8EFF-40BF-BA8F-57CFFAB3E3DB}" destId="{3C080DD1-1D18-49D6-9612-08D2E67A3EF1}" srcOrd="2" destOrd="0" presId="urn:microsoft.com/office/officeart/2005/8/layout/target3"/>
    <dgm:cxn modelId="{8C372B1B-8928-4DA9-B3F4-A10771398AA7}" type="presParOf" srcId="{4B5527A7-8EFF-40BF-BA8F-57CFFAB3E3DB}" destId="{A76F5EF0-5D7C-4392-82BA-3FFBB119861B}" srcOrd="3" destOrd="0" presId="urn:microsoft.com/office/officeart/2005/8/layout/target3"/>
    <dgm:cxn modelId="{A7154C71-8C32-4ADD-A2FF-A2A2BB78383C}" type="presParOf" srcId="{4B5527A7-8EFF-40BF-BA8F-57CFFAB3E3DB}" destId="{AAC8BAA7-B2FB-4D8C-A85C-94C56438A6B5}" srcOrd="4" destOrd="0" presId="urn:microsoft.com/office/officeart/2005/8/layout/target3"/>
    <dgm:cxn modelId="{C8D2CC88-8381-4589-B2F1-75792EE9B62A}" type="presParOf" srcId="{4B5527A7-8EFF-40BF-BA8F-57CFFAB3E3DB}" destId="{88323BF2-D6E5-466C-920F-BA33676053A4}" srcOrd="5" destOrd="0" presId="urn:microsoft.com/office/officeart/2005/8/layout/target3"/>
    <dgm:cxn modelId="{E1D46342-9FA8-47A5-888A-C12AA32C19C3}" type="presParOf" srcId="{4B5527A7-8EFF-40BF-BA8F-57CFFAB3E3DB}" destId="{CEF8DE0C-B5F5-4DE9-A0C0-112A2C4F014B}" srcOrd="6" destOrd="0" presId="urn:microsoft.com/office/officeart/2005/8/layout/target3"/>
    <dgm:cxn modelId="{6D3B6772-5919-4002-ACE5-11468999F9EF}" type="presParOf" srcId="{4B5527A7-8EFF-40BF-BA8F-57CFFAB3E3DB}" destId="{28B1CE77-DD1D-4849-A8B6-7E64C26363C3}" srcOrd="7" destOrd="0" presId="urn:microsoft.com/office/officeart/2005/8/layout/target3"/>
    <dgm:cxn modelId="{64B809B2-EB69-4E9C-9934-D85B33047FB9}" type="presParOf" srcId="{4B5527A7-8EFF-40BF-BA8F-57CFFAB3E3DB}" destId="{5155A06B-B3BA-4EFD-8079-6DAF6DCFD7E3}" srcOrd="8" destOrd="0" presId="urn:microsoft.com/office/officeart/2005/8/layout/target3"/>
    <dgm:cxn modelId="{C06B638F-D1CC-4FDA-BB04-379BA343DFAD}" type="presParOf" srcId="{4B5527A7-8EFF-40BF-BA8F-57CFFAB3E3DB}" destId="{7C83D751-647A-4A51-B504-96887102D150}" srcOrd="9" destOrd="0" presId="urn:microsoft.com/office/officeart/2005/8/layout/target3"/>
    <dgm:cxn modelId="{4A70E11E-B991-405A-99FD-A9C9C99CE9FB}" type="presParOf" srcId="{4B5527A7-8EFF-40BF-BA8F-57CFFAB3E3DB}" destId="{85D7BFA2-2F2A-4617-9875-23243D104145}" srcOrd="10" destOrd="0" presId="urn:microsoft.com/office/officeart/2005/8/layout/target3"/>
    <dgm:cxn modelId="{310625BF-DD28-4455-B109-2CFD807DEC6E}" type="presParOf" srcId="{4B5527A7-8EFF-40BF-BA8F-57CFFAB3E3DB}" destId="{77AFBFBE-FF23-4C29-B006-7F203397A7B2}" srcOrd="11" destOrd="0" presId="urn:microsoft.com/office/officeart/2005/8/layout/target3"/>
    <dgm:cxn modelId="{41369AA4-E4F7-4EBD-AE58-DDBBA1311EC8}" type="presParOf" srcId="{4B5527A7-8EFF-40BF-BA8F-57CFFAB3E3DB}" destId="{0DFDAED0-0EE2-4E1F-A0D2-25FD9BD09373}" srcOrd="12" destOrd="0" presId="urn:microsoft.com/office/officeart/2005/8/layout/target3"/>
    <dgm:cxn modelId="{5BEF62BC-207E-4BD2-8824-5A08B1993D5A}" type="presParOf" srcId="{4B5527A7-8EFF-40BF-BA8F-57CFFAB3E3DB}" destId="{4A3FC84E-75CA-4B83-BAD3-01A0B5E3FCEF}" srcOrd="13" destOrd="0" presId="urn:microsoft.com/office/officeart/2005/8/layout/target3"/>
    <dgm:cxn modelId="{89CC3A97-FE68-41AC-8836-F68330CEBBBB}" type="presParOf" srcId="{4B5527A7-8EFF-40BF-BA8F-57CFFAB3E3DB}" destId="{DFC6BD8A-A617-4A87-8A4C-BD7D99A24875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F6CA3A-932E-4C6A-B053-A2AB2DEB2389}" type="doc">
      <dgm:prSet loTypeId="urn:microsoft.com/office/officeart/2009/3/layout/Descending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3A1BFA9A-89D0-4107-8FE6-ABBFBDD35598}">
      <dgm:prSet phldrT="[Текст]" phldr="1"/>
      <dgm:spPr/>
      <dgm:t>
        <a:bodyPr/>
        <a:lstStyle/>
        <a:p>
          <a:endParaRPr lang="uk-UA" dirty="0"/>
        </a:p>
      </dgm:t>
    </dgm:pt>
    <dgm:pt modelId="{41EA5BCC-3236-45E0-B978-6DBCFC7EB47F}" type="sibTrans" cxnId="{A2F7F5F3-1049-42B3-803B-E3CABB059D81}">
      <dgm:prSet/>
      <dgm:spPr/>
      <dgm:t>
        <a:bodyPr/>
        <a:lstStyle/>
        <a:p>
          <a:endParaRPr lang="uk-UA"/>
        </a:p>
      </dgm:t>
    </dgm:pt>
    <dgm:pt modelId="{F10A4F51-11C1-4B0A-AA95-E2CC03B608DC}" type="parTrans" cxnId="{A2F7F5F3-1049-42B3-803B-E3CABB059D81}">
      <dgm:prSet/>
      <dgm:spPr/>
      <dgm:t>
        <a:bodyPr/>
        <a:lstStyle/>
        <a:p>
          <a:endParaRPr lang="uk-UA"/>
        </a:p>
      </dgm:t>
    </dgm:pt>
    <dgm:pt modelId="{16C2AB4E-A5B4-4147-88C8-A28BA6D68913}" type="pres">
      <dgm:prSet presAssocID="{A4F6CA3A-932E-4C6A-B053-A2AB2DEB2389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uk-UA"/>
        </a:p>
      </dgm:t>
    </dgm:pt>
    <dgm:pt modelId="{B75DFE79-09E8-42E7-87DC-57A65DDC340A}" type="pres">
      <dgm:prSet presAssocID="{A4F6CA3A-932E-4C6A-B053-A2AB2DEB2389}" presName="arrowNode" presStyleLbl="node1" presStyleIdx="0" presStyleCnt="1" custAng="8263626" custScaleX="33656" custScaleY="87169" custLinFactNeighborX="-31296" custLinFactNeighborY="16020"/>
      <dgm:spPr>
        <a:gradFill flip="none" rotWithShape="1">
          <a:gsLst>
            <a:gs pos="50000">
              <a:srgbClr val="DD3C69"/>
            </a:gs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  <a:tileRect/>
        </a:gradFill>
        <a:ln>
          <a:noFill/>
        </a:ln>
      </dgm:spPr>
    </dgm:pt>
    <dgm:pt modelId="{9D358089-E51B-4B51-8D6E-32FAAA12C103}" type="pres">
      <dgm:prSet presAssocID="{3A1BFA9A-89D0-4107-8FE6-ABBFBDD35598}" presName="txNode1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74551F42-F686-4A58-BE26-9D9734562E40}" type="presOf" srcId="{A4F6CA3A-932E-4C6A-B053-A2AB2DEB2389}" destId="{16C2AB4E-A5B4-4147-88C8-A28BA6D68913}" srcOrd="0" destOrd="0" presId="urn:microsoft.com/office/officeart/2009/3/layout/DescendingProcess"/>
    <dgm:cxn modelId="{8EC1DE71-C303-437B-8A5E-7EBDDA476CA1}" type="presOf" srcId="{3A1BFA9A-89D0-4107-8FE6-ABBFBDD35598}" destId="{9D358089-E51B-4B51-8D6E-32FAAA12C103}" srcOrd="0" destOrd="0" presId="urn:microsoft.com/office/officeart/2009/3/layout/DescendingProcess"/>
    <dgm:cxn modelId="{A2F7F5F3-1049-42B3-803B-E3CABB059D81}" srcId="{A4F6CA3A-932E-4C6A-B053-A2AB2DEB2389}" destId="{3A1BFA9A-89D0-4107-8FE6-ABBFBDD35598}" srcOrd="0" destOrd="0" parTransId="{F10A4F51-11C1-4B0A-AA95-E2CC03B608DC}" sibTransId="{41EA5BCC-3236-45E0-B978-6DBCFC7EB47F}"/>
    <dgm:cxn modelId="{04844199-3E1E-4D80-9C7B-AEDD4C9BCAD6}" type="presParOf" srcId="{16C2AB4E-A5B4-4147-88C8-A28BA6D68913}" destId="{B75DFE79-09E8-42E7-87DC-57A65DDC340A}" srcOrd="0" destOrd="0" presId="urn:microsoft.com/office/officeart/2009/3/layout/DescendingProcess"/>
    <dgm:cxn modelId="{52D69CBA-EBC1-4989-B4A6-81671A885DB3}" type="presParOf" srcId="{16C2AB4E-A5B4-4147-88C8-A28BA6D68913}" destId="{9D358089-E51B-4B51-8D6E-32FAAA12C103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2792E7-5903-4BE9-A835-DF69FB5ED9E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877E094-D102-45E0-A02D-37CACACBFDA2}">
      <dgm:prSet phldrT="[Текст]" custT="1"/>
      <dgm:spPr/>
      <dgm:t>
        <a:bodyPr/>
        <a:lstStyle/>
        <a:p>
          <a:r>
            <a:rPr lang="uk-UA" sz="1600" dirty="0" smtClean="0"/>
            <a:t>Розробка графічного інтерфейсу програми</a:t>
          </a:r>
          <a:endParaRPr lang="uk-UA" sz="1600" dirty="0"/>
        </a:p>
      </dgm:t>
    </dgm:pt>
    <dgm:pt modelId="{48595F77-BAB5-428F-B654-C06ED7E0B25A}" type="parTrans" cxnId="{B395AD92-C29D-4EB8-A0F4-36EDDC4BA072}">
      <dgm:prSet/>
      <dgm:spPr/>
      <dgm:t>
        <a:bodyPr/>
        <a:lstStyle/>
        <a:p>
          <a:endParaRPr lang="uk-UA"/>
        </a:p>
      </dgm:t>
    </dgm:pt>
    <dgm:pt modelId="{9129BBE0-3203-4815-995B-78F9670DFDD0}" type="sibTrans" cxnId="{B395AD92-C29D-4EB8-A0F4-36EDDC4BA072}">
      <dgm:prSet/>
      <dgm:spPr/>
      <dgm:t>
        <a:bodyPr/>
        <a:lstStyle/>
        <a:p>
          <a:endParaRPr lang="uk-UA"/>
        </a:p>
      </dgm:t>
    </dgm:pt>
    <dgm:pt modelId="{81AA7B41-53A5-4322-88A0-94683394BBD0}">
      <dgm:prSet phldrT="[Текст]"/>
      <dgm:spPr/>
      <dgm:t>
        <a:bodyPr/>
        <a:lstStyle/>
        <a:p>
          <a:r>
            <a:rPr lang="uk-UA" dirty="0" smtClean="0"/>
            <a:t>Дизайн</a:t>
          </a:r>
          <a:endParaRPr lang="uk-UA" dirty="0"/>
        </a:p>
      </dgm:t>
    </dgm:pt>
    <dgm:pt modelId="{4055B1E3-95ED-48F5-9FFE-D6CC1D90571C}" type="parTrans" cxnId="{7462DAA1-0CD3-48F2-BEE5-CF3FD79FCFC5}">
      <dgm:prSet/>
      <dgm:spPr/>
      <dgm:t>
        <a:bodyPr/>
        <a:lstStyle/>
        <a:p>
          <a:endParaRPr lang="uk-UA"/>
        </a:p>
      </dgm:t>
    </dgm:pt>
    <dgm:pt modelId="{9B1E93C9-1D9D-4C0B-A033-B7308AA04913}" type="sibTrans" cxnId="{7462DAA1-0CD3-48F2-BEE5-CF3FD79FCFC5}">
      <dgm:prSet/>
      <dgm:spPr/>
      <dgm:t>
        <a:bodyPr/>
        <a:lstStyle/>
        <a:p>
          <a:endParaRPr lang="uk-UA"/>
        </a:p>
      </dgm:t>
    </dgm:pt>
    <dgm:pt modelId="{23FB2782-BB3F-4FD4-9B43-9257405D028D}">
      <dgm:prSet phldrT="[Текст]"/>
      <dgm:spPr/>
      <dgm:t>
        <a:bodyPr/>
        <a:lstStyle/>
        <a:p>
          <a:r>
            <a:rPr lang="uk-UA" dirty="0" smtClean="0"/>
            <a:t>Реалізація</a:t>
          </a:r>
          <a:endParaRPr lang="uk-UA" dirty="0"/>
        </a:p>
      </dgm:t>
    </dgm:pt>
    <dgm:pt modelId="{B236CCF1-E12B-41BC-A536-BC9A40B50049}" type="parTrans" cxnId="{8F62BC35-C270-42E8-A0C1-448E21F08698}">
      <dgm:prSet/>
      <dgm:spPr/>
      <dgm:t>
        <a:bodyPr/>
        <a:lstStyle/>
        <a:p>
          <a:endParaRPr lang="uk-UA"/>
        </a:p>
      </dgm:t>
    </dgm:pt>
    <dgm:pt modelId="{70D7C4BB-6C7D-4A83-9CC4-C5699735909F}" type="sibTrans" cxnId="{8F62BC35-C270-42E8-A0C1-448E21F08698}">
      <dgm:prSet/>
      <dgm:spPr/>
      <dgm:t>
        <a:bodyPr/>
        <a:lstStyle/>
        <a:p>
          <a:endParaRPr lang="uk-UA"/>
        </a:p>
      </dgm:t>
    </dgm:pt>
    <dgm:pt modelId="{20143073-2686-4FBA-ACE4-3050BBEC127F}">
      <dgm:prSet phldrT="[Текст]" custT="1"/>
      <dgm:spPr/>
      <dgm:t>
        <a:bodyPr/>
        <a:lstStyle/>
        <a:p>
          <a:r>
            <a:rPr lang="uk-UA" sz="1600" dirty="0" smtClean="0"/>
            <a:t>Розробка модулів для обробки та аналізу аудіо та відео потоків </a:t>
          </a:r>
          <a:endParaRPr lang="uk-UA" sz="1600" dirty="0"/>
        </a:p>
      </dgm:t>
    </dgm:pt>
    <dgm:pt modelId="{FD147672-C918-4A57-A8E9-CF80D2CDDCDE}" type="parTrans" cxnId="{4AF687FE-4DEB-4ADF-A397-0B3794566785}">
      <dgm:prSet/>
      <dgm:spPr/>
      <dgm:t>
        <a:bodyPr/>
        <a:lstStyle/>
        <a:p>
          <a:endParaRPr lang="uk-UA"/>
        </a:p>
      </dgm:t>
    </dgm:pt>
    <dgm:pt modelId="{E6D0EE79-722F-460E-A7E9-1E359F119D28}" type="sibTrans" cxnId="{4AF687FE-4DEB-4ADF-A397-0B3794566785}">
      <dgm:prSet/>
      <dgm:spPr/>
      <dgm:t>
        <a:bodyPr/>
        <a:lstStyle/>
        <a:p>
          <a:endParaRPr lang="uk-UA"/>
        </a:p>
      </dgm:t>
    </dgm:pt>
    <dgm:pt modelId="{38B124FD-F79F-4CE4-98C0-FAB78C72DF17}">
      <dgm:prSet phldrT="[Текст]"/>
      <dgm:spPr/>
      <dgm:t>
        <a:bodyPr/>
        <a:lstStyle/>
        <a:p>
          <a:r>
            <a:rPr lang="uk-UA" dirty="0" smtClean="0"/>
            <a:t>Розпізнавання, обробка зображень</a:t>
          </a:r>
          <a:endParaRPr lang="uk-UA" dirty="0"/>
        </a:p>
      </dgm:t>
    </dgm:pt>
    <dgm:pt modelId="{48A98C11-77DE-47AD-95C5-39DE59A61D1A}" type="parTrans" cxnId="{8237EF34-FB4A-4479-A40D-7FB33227C444}">
      <dgm:prSet/>
      <dgm:spPr/>
      <dgm:t>
        <a:bodyPr/>
        <a:lstStyle/>
        <a:p>
          <a:endParaRPr lang="uk-UA"/>
        </a:p>
      </dgm:t>
    </dgm:pt>
    <dgm:pt modelId="{B084B795-2D2D-4E2F-848C-EE987F39934E}" type="sibTrans" cxnId="{8237EF34-FB4A-4479-A40D-7FB33227C444}">
      <dgm:prSet/>
      <dgm:spPr/>
      <dgm:t>
        <a:bodyPr/>
        <a:lstStyle/>
        <a:p>
          <a:endParaRPr lang="uk-UA"/>
        </a:p>
      </dgm:t>
    </dgm:pt>
    <dgm:pt modelId="{0A543C00-F66B-43FB-A43B-30102AE6EF56}">
      <dgm:prSet phldrT="[Текст]"/>
      <dgm:spPr/>
      <dgm:t>
        <a:bodyPr/>
        <a:lstStyle/>
        <a:p>
          <a:r>
            <a:rPr lang="uk-UA" dirty="0" smtClean="0"/>
            <a:t>Розпізнавання мовлення та </a:t>
          </a:r>
          <a:r>
            <a:rPr lang="uk-UA" dirty="0" err="1" smtClean="0"/>
            <a:t>транскрибація</a:t>
          </a:r>
          <a:endParaRPr lang="uk-UA" dirty="0"/>
        </a:p>
      </dgm:t>
    </dgm:pt>
    <dgm:pt modelId="{9CB1D6BA-2B7F-40E1-B735-1CF80EFFFC08}" type="parTrans" cxnId="{B8273E7E-D2B2-469C-928B-1882407F5A1E}">
      <dgm:prSet/>
      <dgm:spPr/>
      <dgm:t>
        <a:bodyPr/>
        <a:lstStyle/>
        <a:p>
          <a:endParaRPr lang="uk-UA"/>
        </a:p>
      </dgm:t>
    </dgm:pt>
    <dgm:pt modelId="{D8CADC9B-6559-4305-BFA2-E4DE8FDF399B}" type="sibTrans" cxnId="{B8273E7E-D2B2-469C-928B-1882407F5A1E}">
      <dgm:prSet/>
      <dgm:spPr/>
      <dgm:t>
        <a:bodyPr/>
        <a:lstStyle/>
        <a:p>
          <a:endParaRPr lang="uk-UA"/>
        </a:p>
      </dgm:t>
    </dgm:pt>
    <dgm:pt modelId="{0AD2B781-DAB0-435F-9C5F-C0BEBFCFF833}">
      <dgm:prSet phldrT="[Текст]"/>
      <dgm:spPr/>
      <dgm:t>
        <a:bodyPr/>
        <a:lstStyle/>
        <a:p>
          <a:r>
            <a:rPr lang="uk-UA" dirty="0" smtClean="0"/>
            <a:t>Створення </a:t>
          </a:r>
          <a:r>
            <a:rPr lang="uk-UA" dirty="0" err="1" smtClean="0"/>
            <a:t>сценарія</a:t>
          </a:r>
          <a:r>
            <a:rPr lang="uk-UA" dirty="0" smtClean="0"/>
            <a:t> поведінки бота</a:t>
          </a:r>
          <a:endParaRPr lang="uk-UA" dirty="0"/>
        </a:p>
      </dgm:t>
    </dgm:pt>
    <dgm:pt modelId="{D2A123C9-6B15-46F7-922A-E44724B19FCC}" type="parTrans" cxnId="{006E034F-C91B-491E-BCCB-8B39155B3F79}">
      <dgm:prSet/>
      <dgm:spPr/>
      <dgm:t>
        <a:bodyPr/>
        <a:lstStyle/>
        <a:p>
          <a:endParaRPr lang="uk-UA"/>
        </a:p>
      </dgm:t>
    </dgm:pt>
    <dgm:pt modelId="{875F4632-7180-4E23-AFD1-1FDE4FB361BF}" type="sibTrans" cxnId="{006E034F-C91B-491E-BCCB-8B39155B3F79}">
      <dgm:prSet/>
      <dgm:spPr/>
      <dgm:t>
        <a:bodyPr/>
        <a:lstStyle/>
        <a:p>
          <a:endParaRPr lang="uk-UA"/>
        </a:p>
      </dgm:t>
    </dgm:pt>
    <dgm:pt modelId="{3C510F68-F9D8-4680-B1AE-01944333B20F}">
      <dgm:prSet phldrT="[Текст]"/>
      <dgm:spPr/>
      <dgm:t>
        <a:bodyPr/>
        <a:lstStyle/>
        <a:p>
          <a:r>
            <a:rPr lang="uk-UA" dirty="0" smtClean="0"/>
            <a:t>Надсилання подій у гру</a:t>
          </a:r>
          <a:endParaRPr lang="uk-UA" dirty="0"/>
        </a:p>
      </dgm:t>
    </dgm:pt>
    <dgm:pt modelId="{404351C4-262C-492E-AB36-004AB50BFD8B}" type="parTrans" cxnId="{9C6AB00A-F5C3-4FE1-85BE-C1852367AD08}">
      <dgm:prSet/>
      <dgm:spPr/>
      <dgm:t>
        <a:bodyPr/>
        <a:lstStyle/>
        <a:p>
          <a:endParaRPr lang="uk-UA"/>
        </a:p>
      </dgm:t>
    </dgm:pt>
    <dgm:pt modelId="{19C1B0D6-E06B-4B1C-880A-FBAC46124E6D}" type="sibTrans" cxnId="{9C6AB00A-F5C3-4FE1-85BE-C1852367AD08}">
      <dgm:prSet/>
      <dgm:spPr/>
      <dgm:t>
        <a:bodyPr/>
        <a:lstStyle/>
        <a:p>
          <a:endParaRPr lang="uk-UA"/>
        </a:p>
      </dgm:t>
    </dgm:pt>
    <dgm:pt modelId="{8E7E4FDD-0459-4C04-8993-5278F15B3718}">
      <dgm:prSet phldrT="[Текст]" custT="1"/>
      <dgm:spPr/>
      <dgm:t>
        <a:bodyPr/>
        <a:lstStyle/>
        <a:p>
          <a:r>
            <a:rPr lang="uk-UA" sz="1600" dirty="0" smtClean="0"/>
            <a:t>Реалізація програмної взаємодії бота з грою </a:t>
          </a:r>
          <a:endParaRPr lang="uk-UA" sz="1600" dirty="0"/>
        </a:p>
      </dgm:t>
    </dgm:pt>
    <dgm:pt modelId="{B1B8FCD5-001E-4735-80E7-8E55B27068D9}" type="sibTrans" cxnId="{5600B4E7-AE44-461B-B89D-6D5299E3B7EA}">
      <dgm:prSet/>
      <dgm:spPr/>
      <dgm:t>
        <a:bodyPr/>
        <a:lstStyle/>
        <a:p>
          <a:endParaRPr lang="uk-UA"/>
        </a:p>
      </dgm:t>
    </dgm:pt>
    <dgm:pt modelId="{99230237-1332-4235-8149-BF88741F817C}" type="parTrans" cxnId="{5600B4E7-AE44-461B-B89D-6D5299E3B7EA}">
      <dgm:prSet/>
      <dgm:spPr/>
      <dgm:t>
        <a:bodyPr/>
        <a:lstStyle/>
        <a:p>
          <a:endParaRPr lang="uk-UA"/>
        </a:p>
      </dgm:t>
    </dgm:pt>
    <dgm:pt modelId="{AAE40B43-06D8-4658-AA23-8933C9E1001E}" type="pres">
      <dgm:prSet presAssocID="{6A2792E7-5903-4BE9-A835-DF69FB5ED9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028B369-B2BF-473B-8C33-8E3F034DBEFE}" type="pres">
      <dgm:prSet presAssocID="{8E7E4FDD-0459-4C04-8993-5278F15B3718}" presName="boxAndChildren" presStyleCnt="0"/>
      <dgm:spPr/>
    </dgm:pt>
    <dgm:pt modelId="{844E6308-E991-4B7B-95C8-B31EF0FC5FEE}" type="pres">
      <dgm:prSet presAssocID="{8E7E4FDD-0459-4C04-8993-5278F15B3718}" presName="parentTextBox" presStyleLbl="node1" presStyleIdx="0" presStyleCnt="3"/>
      <dgm:spPr/>
      <dgm:t>
        <a:bodyPr/>
        <a:lstStyle/>
        <a:p>
          <a:endParaRPr lang="uk-UA"/>
        </a:p>
      </dgm:t>
    </dgm:pt>
    <dgm:pt modelId="{291EF2CE-7092-4DE0-BC2E-3F64CAC427E1}" type="pres">
      <dgm:prSet presAssocID="{8E7E4FDD-0459-4C04-8993-5278F15B3718}" presName="entireBox" presStyleLbl="node1" presStyleIdx="0" presStyleCnt="3" custLinFactNeighborY="-20198"/>
      <dgm:spPr/>
      <dgm:t>
        <a:bodyPr/>
        <a:lstStyle/>
        <a:p>
          <a:endParaRPr lang="uk-UA"/>
        </a:p>
      </dgm:t>
    </dgm:pt>
    <dgm:pt modelId="{B0E988E1-CD6B-4F24-BD61-9164B5A0844F}" type="pres">
      <dgm:prSet presAssocID="{8E7E4FDD-0459-4C04-8993-5278F15B3718}" presName="descendantBox" presStyleCnt="0"/>
      <dgm:spPr/>
    </dgm:pt>
    <dgm:pt modelId="{686F824B-1AC7-4A35-9DFB-6D4A9C3E79EB}" type="pres">
      <dgm:prSet presAssocID="{0AD2B781-DAB0-435F-9C5F-C0BEBFCFF833}" presName="childTextBox" presStyleLbl="fgAccFollowNode1" presStyleIdx="0" presStyleCnt="6" custLinFactNeighborY="-419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06F975A-3900-4DD2-99D3-E4B5E6E61D9E}" type="pres">
      <dgm:prSet presAssocID="{3C510F68-F9D8-4680-B1AE-01944333B20F}" presName="childTextBox" presStyleLbl="fgAccFollowNode1" presStyleIdx="1" presStyleCnt="6" custLinFactNeighborY="-419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4343020-199D-4114-9550-70A35442AF5B}" type="pres">
      <dgm:prSet presAssocID="{E6D0EE79-722F-460E-A7E9-1E359F119D28}" presName="sp" presStyleCnt="0"/>
      <dgm:spPr/>
    </dgm:pt>
    <dgm:pt modelId="{F3959231-4020-4798-BB1B-C94B363D8609}" type="pres">
      <dgm:prSet presAssocID="{20143073-2686-4FBA-ACE4-3050BBEC127F}" presName="arrowAndChildren" presStyleCnt="0"/>
      <dgm:spPr/>
    </dgm:pt>
    <dgm:pt modelId="{A3C29C44-8E26-4DE0-A9E0-E4B34013FDE5}" type="pres">
      <dgm:prSet presAssocID="{20143073-2686-4FBA-ACE4-3050BBEC127F}" presName="parentTextArrow" presStyleLbl="node1" presStyleIdx="0" presStyleCnt="3"/>
      <dgm:spPr/>
      <dgm:t>
        <a:bodyPr/>
        <a:lstStyle/>
        <a:p>
          <a:endParaRPr lang="uk-UA"/>
        </a:p>
      </dgm:t>
    </dgm:pt>
    <dgm:pt modelId="{37734814-B736-4DB1-A510-7055A40EB3A9}" type="pres">
      <dgm:prSet presAssocID="{20143073-2686-4FBA-ACE4-3050BBEC127F}" presName="arrow" presStyleLbl="node1" presStyleIdx="1" presStyleCnt="3"/>
      <dgm:spPr/>
      <dgm:t>
        <a:bodyPr/>
        <a:lstStyle/>
        <a:p>
          <a:endParaRPr lang="uk-UA"/>
        </a:p>
      </dgm:t>
    </dgm:pt>
    <dgm:pt modelId="{D0A61CEF-7839-42AD-9F83-11F494EB166F}" type="pres">
      <dgm:prSet presAssocID="{20143073-2686-4FBA-ACE4-3050BBEC127F}" presName="descendantArrow" presStyleCnt="0"/>
      <dgm:spPr/>
    </dgm:pt>
    <dgm:pt modelId="{F7EC4E8A-F237-478E-BF54-EBF1CEF141D7}" type="pres">
      <dgm:prSet presAssocID="{38B124FD-F79F-4CE4-98C0-FAB78C72DF17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2BBAED6-6720-4E9C-969D-BD0C7C101355}" type="pres">
      <dgm:prSet presAssocID="{0A543C00-F66B-43FB-A43B-30102AE6EF56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ACB90FA-0E3E-44F3-ABA3-E0B5FD9BD2F3}" type="pres">
      <dgm:prSet presAssocID="{9129BBE0-3203-4815-995B-78F9670DFDD0}" presName="sp" presStyleCnt="0"/>
      <dgm:spPr/>
    </dgm:pt>
    <dgm:pt modelId="{E61757D7-EA53-4AE3-93BD-5CC7E702B6D2}" type="pres">
      <dgm:prSet presAssocID="{2877E094-D102-45E0-A02D-37CACACBFDA2}" presName="arrowAndChildren" presStyleCnt="0"/>
      <dgm:spPr/>
    </dgm:pt>
    <dgm:pt modelId="{183672EE-38F7-440F-97BF-7E817D1743C9}" type="pres">
      <dgm:prSet presAssocID="{2877E094-D102-45E0-A02D-37CACACBFDA2}" presName="parentTextArrow" presStyleLbl="node1" presStyleIdx="1" presStyleCnt="3"/>
      <dgm:spPr/>
      <dgm:t>
        <a:bodyPr/>
        <a:lstStyle/>
        <a:p>
          <a:endParaRPr lang="uk-UA"/>
        </a:p>
      </dgm:t>
    </dgm:pt>
    <dgm:pt modelId="{47F1ADD6-23B5-4F97-A3E7-65FC58F9B24C}" type="pres">
      <dgm:prSet presAssocID="{2877E094-D102-45E0-A02D-37CACACBFDA2}" presName="arrow" presStyleLbl="node1" presStyleIdx="2" presStyleCnt="3"/>
      <dgm:spPr/>
      <dgm:t>
        <a:bodyPr/>
        <a:lstStyle/>
        <a:p>
          <a:endParaRPr lang="uk-UA"/>
        </a:p>
      </dgm:t>
    </dgm:pt>
    <dgm:pt modelId="{0AAD4FED-BD8C-4E49-AD62-E82C91B3EE26}" type="pres">
      <dgm:prSet presAssocID="{2877E094-D102-45E0-A02D-37CACACBFDA2}" presName="descendantArrow" presStyleCnt="0"/>
      <dgm:spPr/>
    </dgm:pt>
    <dgm:pt modelId="{34247CAE-CE9E-4EDC-BAF0-256E8468AC10}" type="pres">
      <dgm:prSet presAssocID="{81AA7B41-53A5-4322-88A0-94683394BBD0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B738D38-8D8B-4A27-BBBA-DBDEF5B74E3C}" type="pres">
      <dgm:prSet presAssocID="{23FB2782-BB3F-4FD4-9B43-9257405D028D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237EF34-FB4A-4479-A40D-7FB33227C444}" srcId="{20143073-2686-4FBA-ACE4-3050BBEC127F}" destId="{38B124FD-F79F-4CE4-98C0-FAB78C72DF17}" srcOrd="0" destOrd="0" parTransId="{48A98C11-77DE-47AD-95C5-39DE59A61D1A}" sibTransId="{B084B795-2D2D-4E2F-848C-EE987F39934E}"/>
    <dgm:cxn modelId="{F3D9D8FA-E40F-4DEE-91C5-7D0ED5B5B5DA}" type="presOf" srcId="{20143073-2686-4FBA-ACE4-3050BBEC127F}" destId="{37734814-B736-4DB1-A510-7055A40EB3A9}" srcOrd="1" destOrd="0" presId="urn:microsoft.com/office/officeart/2005/8/layout/process4"/>
    <dgm:cxn modelId="{D6663B9A-8CF8-4020-93F6-24C108399C13}" type="presOf" srcId="{38B124FD-F79F-4CE4-98C0-FAB78C72DF17}" destId="{F7EC4E8A-F237-478E-BF54-EBF1CEF141D7}" srcOrd="0" destOrd="0" presId="urn:microsoft.com/office/officeart/2005/8/layout/process4"/>
    <dgm:cxn modelId="{6EF8E667-BEF5-4948-BA5A-FF39A2EA6F73}" type="presOf" srcId="{2877E094-D102-45E0-A02D-37CACACBFDA2}" destId="{183672EE-38F7-440F-97BF-7E817D1743C9}" srcOrd="0" destOrd="0" presId="urn:microsoft.com/office/officeart/2005/8/layout/process4"/>
    <dgm:cxn modelId="{DCDFCBD9-B428-443C-98D8-B95065213487}" type="presOf" srcId="{81AA7B41-53A5-4322-88A0-94683394BBD0}" destId="{34247CAE-CE9E-4EDC-BAF0-256E8468AC10}" srcOrd="0" destOrd="0" presId="urn:microsoft.com/office/officeart/2005/8/layout/process4"/>
    <dgm:cxn modelId="{4AF687FE-4DEB-4ADF-A397-0B3794566785}" srcId="{6A2792E7-5903-4BE9-A835-DF69FB5ED9E8}" destId="{20143073-2686-4FBA-ACE4-3050BBEC127F}" srcOrd="1" destOrd="0" parTransId="{FD147672-C918-4A57-A8E9-CF80D2CDDCDE}" sibTransId="{E6D0EE79-722F-460E-A7E9-1E359F119D28}"/>
    <dgm:cxn modelId="{7462DAA1-0CD3-48F2-BEE5-CF3FD79FCFC5}" srcId="{2877E094-D102-45E0-A02D-37CACACBFDA2}" destId="{81AA7B41-53A5-4322-88A0-94683394BBD0}" srcOrd="0" destOrd="0" parTransId="{4055B1E3-95ED-48F5-9FFE-D6CC1D90571C}" sibTransId="{9B1E93C9-1D9D-4C0B-A033-B7308AA04913}"/>
    <dgm:cxn modelId="{7B1E5000-9B53-460C-88CA-394EDFB4E01B}" type="presOf" srcId="{20143073-2686-4FBA-ACE4-3050BBEC127F}" destId="{A3C29C44-8E26-4DE0-A9E0-E4B34013FDE5}" srcOrd="0" destOrd="0" presId="urn:microsoft.com/office/officeart/2005/8/layout/process4"/>
    <dgm:cxn modelId="{2FA00BAB-37FF-4FDA-A5B9-E51E0D7ABFBC}" type="presOf" srcId="{2877E094-D102-45E0-A02D-37CACACBFDA2}" destId="{47F1ADD6-23B5-4F97-A3E7-65FC58F9B24C}" srcOrd="1" destOrd="0" presId="urn:microsoft.com/office/officeart/2005/8/layout/process4"/>
    <dgm:cxn modelId="{7E37A0DB-C0B6-45C6-93C2-76E0FC553F8B}" type="presOf" srcId="{23FB2782-BB3F-4FD4-9B43-9257405D028D}" destId="{3B738D38-8D8B-4A27-BBBA-DBDEF5B74E3C}" srcOrd="0" destOrd="0" presId="urn:microsoft.com/office/officeart/2005/8/layout/process4"/>
    <dgm:cxn modelId="{95962844-CA88-4BD0-B679-461F9016328B}" type="presOf" srcId="{0AD2B781-DAB0-435F-9C5F-C0BEBFCFF833}" destId="{686F824B-1AC7-4A35-9DFB-6D4A9C3E79EB}" srcOrd="0" destOrd="0" presId="urn:microsoft.com/office/officeart/2005/8/layout/process4"/>
    <dgm:cxn modelId="{B8273E7E-D2B2-469C-928B-1882407F5A1E}" srcId="{20143073-2686-4FBA-ACE4-3050BBEC127F}" destId="{0A543C00-F66B-43FB-A43B-30102AE6EF56}" srcOrd="1" destOrd="0" parTransId="{9CB1D6BA-2B7F-40E1-B735-1CF80EFFFC08}" sibTransId="{D8CADC9B-6559-4305-BFA2-E4DE8FDF399B}"/>
    <dgm:cxn modelId="{B395AD92-C29D-4EB8-A0F4-36EDDC4BA072}" srcId="{6A2792E7-5903-4BE9-A835-DF69FB5ED9E8}" destId="{2877E094-D102-45E0-A02D-37CACACBFDA2}" srcOrd="0" destOrd="0" parTransId="{48595F77-BAB5-428F-B654-C06ED7E0B25A}" sibTransId="{9129BBE0-3203-4815-995B-78F9670DFDD0}"/>
    <dgm:cxn modelId="{44D1C4EB-CE25-47E3-B371-9172BE3EA740}" type="presOf" srcId="{8E7E4FDD-0459-4C04-8993-5278F15B3718}" destId="{844E6308-E991-4B7B-95C8-B31EF0FC5FEE}" srcOrd="0" destOrd="0" presId="urn:microsoft.com/office/officeart/2005/8/layout/process4"/>
    <dgm:cxn modelId="{6B9C6CD6-C833-45C4-98EF-52A6BF509628}" type="presOf" srcId="{6A2792E7-5903-4BE9-A835-DF69FB5ED9E8}" destId="{AAE40B43-06D8-4658-AA23-8933C9E1001E}" srcOrd="0" destOrd="0" presId="urn:microsoft.com/office/officeart/2005/8/layout/process4"/>
    <dgm:cxn modelId="{5600B4E7-AE44-461B-B89D-6D5299E3B7EA}" srcId="{6A2792E7-5903-4BE9-A835-DF69FB5ED9E8}" destId="{8E7E4FDD-0459-4C04-8993-5278F15B3718}" srcOrd="2" destOrd="0" parTransId="{99230237-1332-4235-8149-BF88741F817C}" sibTransId="{B1B8FCD5-001E-4735-80E7-8E55B27068D9}"/>
    <dgm:cxn modelId="{8F62BC35-C270-42E8-A0C1-448E21F08698}" srcId="{2877E094-D102-45E0-A02D-37CACACBFDA2}" destId="{23FB2782-BB3F-4FD4-9B43-9257405D028D}" srcOrd="1" destOrd="0" parTransId="{B236CCF1-E12B-41BC-A536-BC9A40B50049}" sibTransId="{70D7C4BB-6C7D-4A83-9CC4-C5699735909F}"/>
    <dgm:cxn modelId="{D2BAC7BC-2805-4BF0-93D9-4CFD475B3FC1}" type="presOf" srcId="{0A543C00-F66B-43FB-A43B-30102AE6EF56}" destId="{D2BBAED6-6720-4E9C-969D-BD0C7C101355}" srcOrd="0" destOrd="0" presId="urn:microsoft.com/office/officeart/2005/8/layout/process4"/>
    <dgm:cxn modelId="{006E034F-C91B-491E-BCCB-8B39155B3F79}" srcId="{8E7E4FDD-0459-4C04-8993-5278F15B3718}" destId="{0AD2B781-DAB0-435F-9C5F-C0BEBFCFF833}" srcOrd="0" destOrd="0" parTransId="{D2A123C9-6B15-46F7-922A-E44724B19FCC}" sibTransId="{875F4632-7180-4E23-AFD1-1FDE4FB361BF}"/>
    <dgm:cxn modelId="{9C6AB00A-F5C3-4FE1-85BE-C1852367AD08}" srcId="{8E7E4FDD-0459-4C04-8993-5278F15B3718}" destId="{3C510F68-F9D8-4680-B1AE-01944333B20F}" srcOrd="1" destOrd="0" parTransId="{404351C4-262C-492E-AB36-004AB50BFD8B}" sibTransId="{19C1B0D6-E06B-4B1C-880A-FBAC46124E6D}"/>
    <dgm:cxn modelId="{20B070A0-C9B3-415F-B96C-9C1B982B2D28}" type="presOf" srcId="{3C510F68-F9D8-4680-B1AE-01944333B20F}" destId="{906F975A-3900-4DD2-99D3-E4B5E6E61D9E}" srcOrd="0" destOrd="0" presId="urn:microsoft.com/office/officeart/2005/8/layout/process4"/>
    <dgm:cxn modelId="{B14A5140-D0D6-4BF7-8457-29F378C76862}" type="presOf" srcId="{8E7E4FDD-0459-4C04-8993-5278F15B3718}" destId="{291EF2CE-7092-4DE0-BC2E-3F64CAC427E1}" srcOrd="1" destOrd="0" presId="urn:microsoft.com/office/officeart/2005/8/layout/process4"/>
    <dgm:cxn modelId="{75397169-E5C1-4350-A4A4-BFE1A95467CB}" type="presParOf" srcId="{AAE40B43-06D8-4658-AA23-8933C9E1001E}" destId="{A028B369-B2BF-473B-8C33-8E3F034DBEFE}" srcOrd="0" destOrd="0" presId="urn:microsoft.com/office/officeart/2005/8/layout/process4"/>
    <dgm:cxn modelId="{E53F9371-CBE9-4876-B1A5-5D1030E2AC42}" type="presParOf" srcId="{A028B369-B2BF-473B-8C33-8E3F034DBEFE}" destId="{844E6308-E991-4B7B-95C8-B31EF0FC5FEE}" srcOrd="0" destOrd="0" presId="urn:microsoft.com/office/officeart/2005/8/layout/process4"/>
    <dgm:cxn modelId="{B4CA9EA9-5547-4CB4-8300-ECF4E1C2F852}" type="presParOf" srcId="{A028B369-B2BF-473B-8C33-8E3F034DBEFE}" destId="{291EF2CE-7092-4DE0-BC2E-3F64CAC427E1}" srcOrd="1" destOrd="0" presId="urn:microsoft.com/office/officeart/2005/8/layout/process4"/>
    <dgm:cxn modelId="{FBEB0397-63C5-4333-819B-1BF10E2F34B4}" type="presParOf" srcId="{A028B369-B2BF-473B-8C33-8E3F034DBEFE}" destId="{B0E988E1-CD6B-4F24-BD61-9164B5A0844F}" srcOrd="2" destOrd="0" presId="urn:microsoft.com/office/officeart/2005/8/layout/process4"/>
    <dgm:cxn modelId="{EE460468-4514-42CD-A4AA-07772D21D55D}" type="presParOf" srcId="{B0E988E1-CD6B-4F24-BD61-9164B5A0844F}" destId="{686F824B-1AC7-4A35-9DFB-6D4A9C3E79EB}" srcOrd="0" destOrd="0" presId="urn:microsoft.com/office/officeart/2005/8/layout/process4"/>
    <dgm:cxn modelId="{9FBDA6AF-F734-47B3-9C43-9DF0D420DAB8}" type="presParOf" srcId="{B0E988E1-CD6B-4F24-BD61-9164B5A0844F}" destId="{906F975A-3900-4DD2-99D3-E4B5E6E61D9E}" srcOrd="1" destOrd="0" presId="urn:microsoft.com/office/officeart/2005/8/layout/process4"/>
    <dgm:cxn modelId="{D9816B9F-50D9-4A42-BCDD-A64617670204}" type="presParOf" srcId="{AAE40B43-06D8-4658-AA23-8933C9E1001E}" destId="{14343020-199D-4114-9550-70A35442AF5B}" srcOrd="1" destOrd="0" presId="urn:microsoft.com/office/officeart/2005/8/layout/process4"/>
    <dgm:cxn modelId="{B4E48123-2B42-43BF-8C0C-BD5C8BDB9BBD}" type="presParOf" srcId="{AAE40B43-06D8-4658-AA23-8933C9E1001E}" destId="{F3959231-4020-4798-BB1B-C94B363D8609}" srcOrd="2" destOrd="0" presId="urn:microsoft.com/office/officeart/2005/8/layout/process4"/>
    <dgm:cxn modelId="{BE725B1B-04B6-49D1-91F5-9952FBE66B69}" type="presParOf" srcId="{F3959231-4020-4798-BB1B-C94B363D8609}" destId="{A3C29C44-8E26-4DE0-A9E0-E4B34013FDE5}" srcOrd="0" destOrd="0" presId="urn:microsoft.com/office/officeart/2005/8/layout/process4"/>
    <dgm:cxn modelId="{17399770-D12A-470D-BCBB-BAD105D71DD2}" type="presParOf" srcId="{F3959231-4020-4798-BB1B-C94B363D8609}" destId="{37734814-B736-4DB1-A510-7055A40EB3A9}" srcOrd="1" destOrd="0" presId="urn:microsoft.com/office/officeart/2005/8/layout/process4"/>
    <dgm:cxn modelId="{BDD40D5D-858C-4727-919E-E7C12B84DDCA}" type="presParOf" srcId="{F3959231-4020-4798-BB1B-C94B363D8609}" destId="{D0A61CEF-7839-42AD-9F83-11F494EB166F}" srcOrd="2" destOrd="0" presId="urn:microsoft.com/office/officeart/2005/8/layout/process4"/>
    <dgm:cxn modelId="{873AB106-7417-4612-8AFC-FE5D1197FCC7}" type="presParOf" srcId="{D0A61CEF-7839-42AD-9F83-11F494EB166F}" destId="{F7EC4E8A-F237-478E-BF54-EBF1CEF141D7}" srcOrd="0" destOrd="0" presId="urn:microsoft.com/office/officeart/2005/8/layout/process4"/>
    <dgm:cxn modelId="{DBFC4E11-B1B0-4429-93B9-457E90BF2C53}" type="presParOf" srcId="{D0A61CEF-7839-42AD-9F83-11F494EB166F}" destId="{D2BBAED6-6720-4E9C-969D-BD0C7C101355}" srcOrd="1" destOrd="0" presId="urn:microsoft.com/office/officeart/2005/8/layout/process4"/>
    <dgm:cxn modelId="{C806DA0C-FCCD-4D81-8568-E3ADA2474415}" type="presParOf" srcId="{AAE40B43-06D8-4658-AA23-8933C9E1001E}" destId="{0ACB90FA-0E3E-44F3-ABA3-E0B5FD9BD2F3}" srcOrd="3" destOrd="0" presId="urn:microsoft.com/office/officeart/2005/8/layout/process4"/>
    <dgm:cxn modelId="{4E54151E-A6D2-4C1D-BBE8-F29140D6D1EE}" type="presParOf" srcId="{AAE40B43-06D8-4658-AA23-8933C9E1001E}" destId="{E61757D7-EA53-4AE3-93BD-5CC7E702B6D2}" srcOrd="4" destOrd="0" presId="urn:microsoft.com/office/officeart/2005/8/layout/process4"/>
    <dgm:cxn modelId="{BE510665-FA89-40F9-95B5-2D4FAD375846}" type="presParOf" srcId="{E61757D7-EA53-4AE3-93BD-5CC7E702B6D2}" destId="{183672EE-38F7-440F-97BF-7E817D1743C9}" srcOrd="0" destOrd="0" presId="urn:microsoft.com/office/officeart/2005/8/layout/process4"/>
    <dgm:cxn modelId="{B2B55F5D-4EF6-403D-940F-006AA538002D}" type="presParOf" srcId="{E61757D7-EA53-4AE3-93BD-5CC7E702B6D2}" destId="{47F1ADD6-23B5-4F97-A3E7-65FC58F9B24C}" srcOrd="1" destOrd="0" presId="urn:microsoft.com/office/officeart/2005/8/layout/process4"/>
    <dgm:cxn modelId="{AA01D7B2-6EDC-4143-9A0E-F1A86267F470}" type="presParOf" srcId="{E61757D7-EA53-4AE3-93BD-5CC7E702B6D2}" destId="{0AAD4FED-BD8C-4E49-AD62-E82C91B3EE26}" srcOrd="2" destOrd="0" presId="urn:microsoft.com/office/officeart/2005/8/layout/process4"/>
    <dgm:cxn modelId="{8D025AF5-5BA7-45DB-B284-DBB050DDCCC4}" type="presParOf" srcId="{0AAD4FED-BD8C-4E49-AD62-E82C91B3EE26}" destId="{34247CAE-CE9E-4EDC-BAF0-256E8468AC10}" srcOrd="0" destOrd="0" presId="urn:microsoft.com/office/officeart/2005/8/layout/process4"/>
    <dgm:cxn modelId="{26A9355B-14F2-41DF-9189-13B20C690524}" type="presParOf" srcId="{0AAD4FED-BD8C-4E49-AD62-E82C91B3EE26}" destId="{3B738D38-8D8B-4A27-BBBA-DBDEF5B74E3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A79BEA-BD74-41F7-9818-302A4E9D8F75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FDE63001-B74B-4AE8-AA1E-750502751B5B}">
      <dgm:prSet phldrT="[Текст]"/>
      <dgm:spPr/>
      <dgm:t>
        <a:bodyPr/>
        <a:lstStyle/>
        <a:p>
          <a:r>
            <a:rPr lang="uk-UA" dirty="0" smtClean="0"/>
            <a:t>Інтеграція роботи модулів в головну програму </a:t>
          </a:r>
          <a:endParaRPr lang="uk-UA" dirty="0"/>
        </a:p>
      </dgm:t>
    </dgm:pt>
    <dgm:pt modelId="{2B946999-3626-4627-BADD-3B9E38A8D7BD}" type="parTrans" cxnId="{D90771B0-3642-451B-9208-D7DAB836306B}">
      <dgm:prSet/>
      <dgm:spPr/>
      <dgm:t>
        <a:bodyPr/>
        <a:lstStyle/>
        <a:p>
          <a:endParaRPr lang="uk-UA"/>
        </a:p>
      </dgm:t>
    </dgm:pt>
    <dgm:pt modelId="{88CA3B67-E07A-4830-A71E-458781CCCA4B}" type="sibTrans" cxnId="{D90771B0-3642-451B-9208-D7DAB836306B}">
      <dgm:prSet/>
      <dgm:spPr/>
      <dgm:t>
        <a:bodyPr/>
        <a:lstStyle/>
        <a:p>
          <a:endParaRPr lang="uk-UA"/>
        </a:p>
      </dgm:t>
    </dgm:pt>
    <dgm:pt modelId="{8DBDD391-FDB0-4AC3-BB3E-6FC8242A13CE}">
      <dgm:prSet phldrT="[Текст]"/>
      <dgm:spPr/>
      <dgm:t>
        <a:bodyPr/>
        <a:lstStyle/>
        <a:p>
          <a:r>
            <a:rPr lang="uk-UA" dirty="0" smtClean="0"/>
            <a:t>Реалізація функціональності </a:t>
          </a:r>
          <a:r>
            <a:rPr lang="uk-UA" dirty="0" err="1" smtClean="0"/>
            <a:t>віджетів</a:t>
          </a:r>
          <a:r>
            <a:rPr lang="uk-UA" dirty="0" smtClean="0"/>
            <a:t> вікна</a:t>
          </a:r>
          <a:endParaRPr lang="uk-UA" dirty="0"/>
        </a:p>
      </dgm:t>
    </dgm:pt>
    <dgm:pt modelId="{4DD032CB-F14D-49B7-B591-1D45BBE6969F}" type="parTrans" cxnId="{D1A5D31C-2C8C-4DC2-98DB-75A63A19BB5D}">
      <dgm:prSet/>
      <dgm:spPr/>
      <dgm:t>
        <a:bodyPr/>
        <a:lstStyle/>
        <a:p>
          <a:endParaRPr lang="uk-UA"/>
        </a:p>
      </dgm:t>
    </dgm:pt>
    <dgm:pt modelId="{AFA18F7C-D4A8-4E71-9602-59374D556E7B}" type="sibTrans" cxnId="{D1A5D31C-2C8C-4DC2-98DB-75A63A19BB5D}">
      <dgm:prSet/>
      <dgm:spPr/>
      <dgm:t>
        <a:bodyPr/>
        <a:lstStyle/>
        <a:p>
          <a:endParaRPr lang="uk-UA"/>
        </a:p>
      </dgm:t>
    </dgm:pt>
    <dgm:pt modelId="{C9E45D74-21AA-4E3C-83B7-2A3C44C94D1B}">
      <dgm:prSet phldrT="[Текст]"/>
      <dgm:spPr/>
      <dgm:t>
        <a:bodyPr/>
        <a:lstStyle/>
        <a:p>
          <a:r>
            <a:rPr lang="uk-UA" dirty="0" smtClean="0"/>
            <a:t>Обробка вхідних та вихідних даних функцій</a:t>
          </a:r>
          <a:endParaRPr lang="uk-UA" dirty="0"/>
        </a:p>
      </dgm:t>
    </dgm:pt>
    <dgm:pt modelId="{EEC74E5B-6F8D-40B4-ACC8-CBCB3745DDE2}" type="parTrans" cxnId="{9B1F6C5B-0940-4646-A20F-E06A9D9068AF}">
      <dgm:prSet/>
      <dgm:spPr/>
      <dgm:t>
        <a:bodyPr/>
        <a:lstStyle/>
        <a:p>
          <a:endParaRPr lang="uk-UA"/>
        </a:p>
      </dgm:t>
    </dgm:pt>
    <dgm:pt modelId="{0701A29D-7D71-4704-BD20-517A08A793CA}" type="sibTrans" cxnId="{9B1F6C5B-0940-4646-A20F-E06A9D9068AF}">
      <dgm:prSet/>
      <dgm:spPr/>
      <dgm:t>
        <a:bodyPr/>
        <a:lstStyle/>
        <a:p>
          <a:endParaRPr lang="uk-UA"/>
        </a:p>
      </dgm:t>
    </dgm:pt>
    <dgm:pt modelId="{AC48C6D0-3436-48A3-BF36-806AC6B7C942}" type="pres">
      <dgm:prSet presAssocID="{7AA79BEA-BD74-41F7-9818-302A4E9D8F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045F3925-BAA6-4C4F-995E-96F652FCB1C7}" type="pres">
      <dgm:prSet presAssocID="{FDE63001-B74B-4AE8-AA1E-750502751B5B}" presName="boxAndChildren" presStyleCnt="0"/>
      <dgm:spPr/>
    </dgm:pt>
    <dgm:pt modelId="{20ABC5AD-FB79-48F8-B40F-416F7F920532}" type="pres">
      <dgm:prSet presAssocID="{FDE63001-B74B-4AE8-AA1E-750502751B5B}" presName="parentTextBox" presStyleLbl="node1" presStyleIdx="0" presStyleCnt="1"/>
      <dgm:spPr/>
      <dgm:t>
        <a:bodyPr/>
        <a:lstStyle/>
        <a:p>
          <a:endParaRPr lang="uk-UA"/>
        </a:p>
      </dgm:t>
    </dgm:pt>
    <dgm:pt modelId="{415DE061-8538-486F-896F-741DFC731E2B}" type="pres">
      <dgm:prSet presAssocID="{FDE63001-B74B-4AE8-AA1E-750502751B5B}" presName="entireBox" presStyleLbl="node1" presStyleIdx="0" presStyleCnt="1" custLinFactNeighborY="9546"/>
      <dgm:spPr/>
      <dgm:t>
        <a:bodyPr/>
        <a:lstStyle/>
        <a:p>
          <a:endParaRPr lang="uk-UA"/>
        </a:p>
      </dgm:t>
    </dgm:pt>
    <dgm:pt modelId="{66E9063B-A0DA-4723-A8C4-2F3CB66EF7FE}" type="pres">
      <dgm:prSet presAssocID="{FDE63001-B74B-4AE8-AA1E-750502751B5B}" presName="descendantBox" presStyleCnt="0"/>
      <dgm:spPr/>
    </dgm:pt>
    <dgm:pt modelId="{2D482AE2-282F-480B-B3D2-19E4C4429AD0}" type="pres">
      <dgm:prSet presAssocID="{8DBDD391-FDB0-4AC3-BB3E-6FC8242A13CE}" presName="childTextBox" presStyleLbl="fgAccFollowNode1" presStyleIdx="0" presStyleCnt="2" custLinFactNeighborY="682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E79CEB1-AAE9-41E5-BAD7-07F49ADF1A75}" type="pres">
      <dgm:prSet presAssocID="{C9E45D74-21AA-4E3C-83B7-2A3C44C94D1B}" presName="childTextBox" presStyleLbl="fgAccFollowNode1" presStyleIdx="1" presStyleCnt="2" custLinFactNeighborX="0" custLinFactNeighborY="4348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DE7DA4DA-B581-43CB-BBD1-8AAB8B8B8A07}" type="presOf" srcId="{C9E45D74-21AA-4E3C-83B7-2A3C44C94D1B}" destId="{CE79CEB1-AAE9-41E5-BAD7-07F49ADF1A75}" srcOrd="0" destOrd="0" presId="urn:microsoft.com/office/officeart/2005/8/layout/process4"/>
    <dgm:cxn modelId="{9B1F6C5B-0940-4646-A20F-E06A9D9068AF}" srcId="{FDE63001-B74B-4AE8-AA1E-750502751B5B}" destId="{C9E45D74-21AA-4E3C-83B7-2A3C44C94D1B}" srcOrd="1" destOrd="0" parTransId="{EEC74E5B-6F8D-40B4-ACC8-CBCB3745DDE2}" sibTransId="{0701A29D-7D71-4704-BD20-517A08A793CA}"/>
    <dgm:cxn modelId="{4F13F6A8-5DE1-485F-AE52-16211EF726CD}" type="presOf" srcId="{7AA79BEA-BD74-41F7-9818-302A4E9D8F75}" destId="{AC48C6D0-3436-48A3-BF36-806AC6B7C942}" srcOrd="0" destOrd="0" presId="urn:microsoft.com/office/officeart/2005/8/layout/process4"/>
    <dgm:cxn modelId="{D90771B0-3642-451B-9208-D7DAB836306B}" srcId="{7AA79BEA-BD74-41F7-9818-302A4E9D8F75}" destId="{FDE63001-B74B-4AE8-AA1E-750502751B5B}" srcOrd="0" destOrd="0" parTransId="{2B946999-3626-4627-BADD-3B9E38A8D7BD}" sibTransId="{88CA3B67-E07A-4830-A71E-458781CCCA4B}"/>
    <dgm:cxn modelId="{18DBC3A6-8FAA-469B-9444-098983793D71}" type="presOf" srcId="{8DBDD391-FDB0-4AC3-BB3E-6FC8242A13CE}" destId="{2D482AE2-282F-480B-B3D2-19E4C4429AD0}" srcOrd="0" destOrd="0" presId="urn:microsoft.com/office/officeart/2005/8/layout/process4"/>
    <dgm:cxn modelId="{3344B41E-1A02-44BC-BCF8-AE4A582512D5}" type="presOf" srcId="{FDE63001-B74B-4AE8-AA1E-750502751B5B}" destId="{20ABC5AD-FB79-48F8-B40F-416F7F920532}" srcOrd="0" destOrd="0" presId="urn:microsoft.com/office/officeart/2005/8/layout/process4"/>
    <dgm:cxn modelId="{27FAAA15-EF8A-451B-B262-C184BDF3B582}" type="presOf" srcId="{FDE63001-B74B-4AE8-AA1E-750502751B5B}" destId="{415DE061-8538-486F-896F-741DFC731E2B}" srcOrd="1" destOrd="0" presId="urn:microsoft.com/office/officeart/2005/8/layout/process4"/>
    <dgm:cxn modelId="{D1A5D31C-2C8C-4DC2-98DB-75A63A19BB5D}" srcId="{FDE63001-B74B-4AE8-AA1E-750502751B5B}" destId="{8DBDD391-FDB0-4AC3-BB3E-6FC8242A13CE}" srcOrd="0" destOrd="0" parTransId="{4DD032CB-F14D-49B7-B591-1D45BBE6969F}" sibTransId="{AFA18F7C-D4A8-4E71-9602-59374D556E7B}"/>
    <dgm:cxn modelId="{15B6A1C0-D390-4030-BBEA-BC606BF2FEF6}" type="presParOf" srcId="{AC48C6D0-3436-48A3-BF36-806AC6B7C942}" destId="{045F3925-BAA6-4C4F-995E-96F652FCB1C7}" srcOrd="0" destOrd="0" presId="urn:microsoft.com/office/officeart/2005/8/layout/process4"/>
    <dgm:cxn modelId="{5A5F7AB3-06AC-4E34-B5EA-5606C12842AE}" type="presParOf" srcId="{045F3925-BAA6-4C4F-995E-96F652FCB1C7}" destId="{20ABC5AD-FB79-48F8-B40F-416F7F920532}" srcOrd="0" destOrd="0" presId="urn:microsoft.com/office/officeart/2005/8/layout/process4"/>
    <dgm:cxn modelId="{D86558B4-C51A-4160-B546-3AA0BCB7850C}" type="presParOf" srcId="{045F3925-BAA6-4C4F-995E-96F652FCB1C7}" destId="{415DE061-8538-486F-896F-741DFC731E2B}" srcOrd="1" destOrd="0" presId="urn:microsoft.com/office/officeart/2005/8/layout/process4"/>
    <dgm:cxn modelId="{0FA5B182-AC94-454A-AD74-CFD00F4B1ADF}" type="presParOf" srcId="{045F3925-BAA6-4C4F-995E-96F652FCB1C7}" destId="{66E9063B-A0DA-4723-A8C4-2F3CB66EF7FE}" srcOrd="2" destOrd="0" presId="urn:microsoft.com/office/officeart/2005/8/layout/process4"/>
    <dgm:cxn modelId="{06766095-F550-47FB-8792-6600A6ECB0FF}" type="presParOf" srcId="{66E9063B-A0DA-4723-A8C4-2F3CB66EF7FE}" destId="{2D482AE2-282F-480B-B3D2-19E4C4429AD0}" srcOrd="0" destOrd="0" presId="urn:microsoft.com/office/officeart/2005/8/layout/process4"/>
    <dgm:cxn modelId="{8AB7F409-C38C-4AE1-9F69-95F8FFB7CB66}" type="presParOf" srcId="{66E9063B-A0DA-4723-A8C4-2F3CB66EF7FE}" destId="{CE79CEB1-AAE9-41E5-BAD7-07F49ADF1A7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67E9D6-8138-40F3-8983-3A94B0C5EE3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CEC2C8F2-3B41-40F1-B05D-815A410A1F7E}">
      <dgm:prSet phldrT="[Текст]"/>
      <dgm:spPr/>
      <dgm:t>
        <a:bodyPr/>
        <a:lstStyle/>
        <a:p>
          <a:r>
            <a:rPr lang="uk-UA" dirty="0" smtClean="0"/>
            <a:t>Модулі головної програми</a:t>
          </a:r>
          <a:endParaRPr lang="uk-UA" dirty="0"/>
        </a:p>
      </dgm:t>
    </dgm:pt>
    <dgm:pt modelId="{FEB0B436-58C8-42B4-B6A5-1743A0BF6EF3}" type="parTrans" cxnId="{55012198-A6A5-4807-89D9-46E18AAE643D}">
      <dgm:prSet/>
      <dgm:spPr/>
      <dgm:t>
        <a:bodyPr/>
        <a:lstStyle/>
        <a:p>
          <a:endParaRPr lang="uk-UA"/>
        </a:p>
      </dgm:t>
    </dgm:pt>
    <dgm:pt modelId="{71555CB8-CBAC-4DC9-8053-F9A30DFBF86C}" type="sibTrans" cxnId="{55012198-A6A5-4807-89D9-46E18AAE643D}">
      <dgm:prSet/>
      <dgm:spPr/>
      <dgm:t>
        <a:bodyPr/>
        <a:lstStyle/>
        <a:p>
          <a:endParaRPr lang="uk-UA"/>
        </a:p>
      </dgm:t>
    </dgm:pt>
    <dgm:pt modelId="{5D5DA224-42A0-4C61-9300-779568B08B1D}">
      <dgm:prSet phldrT="[Текст]"/>
      <dgm:spPr/>
      <dgm:t>
        <a:bodyPr/>
        <a:lstStyle/>
        <a:p>
          <a:pPr algn="ctr"/>
          <a:r>
            <a:rPr lang="uk-UA" dirty="0" smtClean="0"/>
            <a:t>Модуль з даними для </a:t>
          </a:r>
          <a:r>
            <a:rPr lang="uk-UA" dirty="0" err="1" smtClean="0"/>
            <a:t>нейромережі</a:t>
          </a:r>
          <a:r>
            <a:rPr lang="uk-UA" dirty="0" smtClean="0"/>
            <a:t> (дата сет, модуль, конфігурації)</a:t>
          </a:r>
          <a:endParaRPr lang="uk-UA" dirty="0"/>
        </a:p>
      </dgm:t>
    </dgm:pt>
    <dgm:pt modelId="{FEBA9659-56F1-40C5-9124-41D3DAC56BF6}" type="parTrans" cxnId="{19742BB1-692E-44FB-9B51-63A87A4C4DE0}">
      <dgm:prSet/>
      <dgm:spPr/>
      <dgm:t>
        <a:bodyPr/>
        <a:lstStyle/>
        <a:p>
          <a:endParaRPr lang="uk-UA"/>
        </a:p>
      </dgm:t>
    </dgm:pt>
    <dgm:pt modelId="{3F09914E-0450-44A7-A15C-A0170FAF504D}" type="sibTrans" cxnId="{19742BB1-692E-44FB-9B51-63A87A4C4DE0}">
      <dgm:prSet/>
      <dgm:spPr/>
      <dgm:t>
        <a:bodyPr/>
        <a:lstStyle/>
        <a:p>
          <a:endParaRPr lang="uk-UA"/>
        </a:p>
      </dgm:t>
    </dgm:pt>
    <dgm:pt modelId="{3ADB9675-0F19-41E6-B89B-DA78F7DEFB95}">
      <dgm:prSet phldrT="[Текст]"/>
      <dgm:spPr/>
      <dgm:t>
        <a:bodyPr/>
        <a:lstStyle/>
        <a:p>
          <a:r>
            <a:rPr lang="uk-UA" dirty="0" smtClean="0"/>
            <a:t>Модуль для збирання вихідних даних програми </a:t>
          </a:r>
          <a:endParaRPr lang="uk-UA" dirty="0"/>
        </a:p>
      </dgm:t>
    </dgm:pt>
    <dgm:pt modelId="{93F9A7A1-5DA6-47CE-9466-905CDBABD7F5}" type="parTrans" cxnId="{5E52E029-CFA0-4F05-9C18-D6BD823A808E}">
      <dgm:prSet/>
      <dgm:spPr/>
      <dgm:t>
        <a:bodyPr/>
        <a:lstStyle/>
        <a:p>
          <a:endParaRPr lang="uk-UA"/>
        </a:p>
      </dgm:t>
    </dgm:pt>
    <dgm:pt modelId="{A3A7D5B9-83AC-4A2B-A48F-5B623B9EF9AB}" type="sibTrans" cxnId="{5E52E029-CFA0-4F05-9C18-D6BD823A808E}">
      <dgm:prSet/>
      <dgm:spPr/>
      <dgm:t>
        <a:bodyPr/>
        <a:lstStyle/>
        <a:p>
          <a:endParaRPr lang="uk-UA"/>
        </a:p>
      </dgm:t>
    </dgm:pt>
    <dgm:pt modelId="{AAB706E3-6BF9-434C-B224-07B96473CAAE}">
      <dgm:prSet phldrT="[Текст]"/>
      <dgm:spPr/>
      <dgm:t>
        <a:bodyPr/>
        <a:lstStyle/>
        <a:p>
          <a:r>
            <a:rPr lang="uk-UA" dirty="0" smtClean="0"/>
            <a:t>Модуль для запуску </a:t>
          </a:r>
          <a:r>
            <a:rPr lang="uk-UA" dirty="0" err="1" smtClean="0"/>
            <a:t>скриптів</a:t>
          </a:r>
          <a:r>
            <a:rPr lang="uk-UA" dirty="0" smtClean="0"/>
            <a:t> тестування, зберігання статики  та запуску програми</a:t>
          </a:r>
          <a:endParaRPr lang="uk-UA" dirty="0"/>
        </a:p>
      </dgm:t>
    </dgm:pt>
    <dgm:pt modelId="{EE423261-6E2F-45E0-B487-C9DC3A57C16F}" type="parTrans" cxnId="{9016690B-1EBE-4E06-9C48-E8C7689CA81E}">
      <dgm:prSet/>
      <dgm:spPr/>
      <dgm:t>
        <a:bodyPr/>
        <a:lstStyle/>
        <a:p>
          <a:endParaRPr lang="uk-UA"/>
        </a:p>
      </dgm:t>
    </dgm:pt>
    <dgm:pt modelId="{9DB5512C-F845-4946-81EB-6217EEB57FC6}" type="sibTrans" cxnId="{9016690B-1EBE-4E06-9C48-E8C7689CA81E}">
      <dgm:prSet/>
      <dgm:spPr/>
      <dgm:t>
        <a:bodyPr/>
        <a:lstStyle/>
        <a:p>
          <a:endParaRPr lang="uk-UA"/>
        </a:p>
      </dgm:t>
    </dgm:pt>
    <dgm:pt modelId="{F5773180-9692-4614-8A3A-DEDD23044A89}">
      <dgm:prSet phldrT="[Текст]"/>
      <dgm:spPr/>
      <dgm:t>
        <a:bodyPr/>
        <a:lstStyle/>
        <a:p>
          <a:r>
            <a:rPr lang="uk-UA" dirty="0" smtClean="0"/>
            <a:t>Модуль для опрацювання вихідних даних програми</a:t>
          </a:r>
          <a:endParaRPr lang="uk-UA" dirty="0"/>
        </a:p>
      </dgm:t>
    </dgm:pt>
    <dgm:pt modelId="{1F8AE3E0-9869-407B-956D-3E18E04F2FAD}" type="parTrans" cxnId="{0C6979DB-23D6-4213-8E53-33E177ECCB99}">
      <dgm:prSet/>
      <dgm:spPr/>
      <dgm:t>
        <a:bodyPr/>
        <a:lstStyle/>
        <a:p>
          <a:endParaRPr lang="uk-UA"/>
        </a:p>
      </dgm:t>
    </dgm:pt>
    <dgm:pt modelId="{0433EFFC-78B7-4A27-B97C-0DF54793EB93}" type="sibTrans" cxnId="{0C6979DB-23D6-4213-8E53-33E177ECCB99}">
      <dgm:prSet/>
      <dgm:spPr/>
      <dgm:t>
        <a:bodyPr/>
        <a:lstStyle/>
        <a:p>
          <a:endParaRPr lang="uk-UA"/>
        </a:p>
      </dgm:t>
    </dgm:pt>
    <dgm:pt modelId="{B194C6C4-113A-42F2-B8A3-304E0992713A}" type="pres">
      <dgm:prSet presAssocID="{D467E9D6-8138-40F3-8983-3A94B0C5EE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uk-UA"/>
        </a:p>
      </dgm:t>
    </dgm:pt>
    <dgm:pt modelId="{903AB310-C762-409A-81F2-590767619BFE}" type="pres">
      <dgm:prSet presAssocID="{CEC2C8F2-3B41-40F1-B05D-815A410A1F7E}" presName="vertOne" presStyleCnt="0"/>
      <dgm:spPr/>
    </dgm:pt>
    <dgm:pt modelId="{1DA60F92-87DC-4FF3-A119-59F265C10AC8}" type="pres">
      <dgm:prSet presAssocID="{CEC2C8F2-3B41-40F1-B05D-815A410A1F7E}" presName="txOne" presStyleLbl="node0" presStyleIdx="0" presStyleCnt="1" custLinFactNeighborX="-7862" custLinFactNeighborY="-2370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D5A522B0-184E-42C8-9C4C-710CE9E1B01D}" type="pres">
      <dgm:prSet presAssocID="{CEC2C8F2-3B41-40F1-B05D-815A410A1F7E}" presName="parTransOne" presStyleCnt="0"/>
      <dgm:spPr/>
    </dgm:pt>
    <dgm:pt modelId="{FFA96990-1DBD-437A-B4CE-0C0DF0BA471C}" type="pres">
      <dgm:prSet presAssocID="{CEC2C8F2-3B41-40F1-B05D-815A410A1F7E}" presName="horzOne" presStyleCnt="0"/>
      <dgm:spPr/>
    </dgm:pt>
    <dgm:pt modelId="{B1FE254A-64BE-4EE3-ACD4-2FDE455EE44B}" type="pres">
      <dgm:prSet presAssocID="{5D5DA224-42A0-4C61-9300-779568B08B1D}" presName="vertTwo" presStyleCnt="0"/>
      <dgm:spPr/>
    </dgm:pt>
    <dgm:pt modelId="{3F8640A2-2154-42B5-8394-2B266B186DB2}" type="pres">
      <dgm:prSet presAssocID="{5D5DA224-42A0-4C61-9300-779568B08B1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5FAEB583-742B-40E9-9438-D6311C85EE62}" type="pres">
      <dgm:prSet presAssocID="{5D5DA224-42A0-4C61-9300-779568B08B1D}" presName="parTransTwo" presStyleCnt="0"/>
      <dgm:spPr/>
    </dgm:pt>
    <dgm:pt modelId="{67DD52F7-824C-4CC7-BAA3-2CDDF262F14C}" type="pres">
      <dgm:prSet presAssocID="{5D5DA224-42A0-4C61-9300-779568B08B1D}" presName="horzTwo" presStyleCnt="0"/>
      <dgm:spPr/>
    </dgm:pt>
    <dgm:pt modelId="{36D7EB40-3865-41F0-9F64-70CA4E0C49CC}" type="pres">
      <dgm:prSet presAssocID="{3ADB9675-0F19-41E6-B89B-DA78F7DEFB95}" presName="vertThree" presStyleCnt="0"/>
      <dgm:spPr/>
    </dgm:pt>
    <dgm:pt modelId="{9EF543CA-553D-459F-BAB6-CAABB8355392}" type="pres">
      <dgm:prSet presAssocID="{3ADB9675-0F19-41E6-B89B-DA78F7DEFB95}" presName="txThree" presStyleLbl="node3" presStyleIdx="0" presStyleCnt="2" custLinFactNeighborX="-15027" custLinFactNeighborY="220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49662348-5683-46B9-81B0-498E760C55C9}" type="pres">
      <dgm:prSet presAssocID="{3ADB9675-0F19-41E6-B89B-DA78F7DEFB95}" presName="horzThree" presStyleCnt="0"/>
      <dgm:spPr/>
    </dgm:pt>
    <dgm:pt modelId="{9754DCF1-7B1F-402E-A772-FF6B6B4977BF}" type="pres">
      <dgm:prSet presAssocID="{3F09914E-0450-44A7-A15C-A0170FAF504D}" presName="sibSpaceTwo" presStyleCnt="0"/>
      <dgm:spPr/>
    </dgm:pt>
    <dgm:pt modelId="{7D9CF670-F33A-4B2F-827B-C8C712F90AEB}" type="pres">
      <dgm:prSet presAssocID="{AAB706E3-6BF9-434C-B224-07B96473CAAE}" presName="vertTwo" presStyleCnt="0"/>
      <dgm:spPr/>
    </dgm:pt>
    <dgm:pt modelId="{A5ED04C2-4DF2-4F6A-A7A3-23B7981823A9}" type="pres">
      <dgm:prSet presAssocID="{AAB706E3-6BF9-434C-B224-07B96473CAAE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5768B222-9EFF-4512-9D61-FBB3E6CD045D}" type="pres">
      <dgm:prSet presAssocID="{AAB706E3-6BF9-434C-B224-07B96473CAAE}" presName="parTransTwo" presStyleCnt="0"/>
      <dgm:spPr/>
    </dgm:pt>
    <dgm:pt modelId="{1BEF1941-C781-4F09-A18E-C405A9D5E242}" type="pres">
      <dgm:prSet presAssocID="{AAB706E3-6BF9-434C-B224-07B96473CAAE}" presName="horzTwo" presStyleCnt="0"/>
      <dgm:spPr/>
    </dgm:pt>
    <dgm:pt modelId="{699A56FF-F772-4220-B4EB-ECDBFDB14347}" type="pres">
      <dgm:prSet presAssocID="{F5773180-9692-4614-8A3A-DEDD23044A89}" presName="vertThree" presStyleCnt="0"/>
      <dgm:spPr/>
    </dgm:pt>
    <dgm:pt modelId="{DCE295B6-F258-4F4A-A0F0-15D06A4E7BAE}" type="pres">
      <dgm:prSet presAssocID="{F5773180-9692-4614-8A3A-DEDD23044A89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112E7054-19D4-4436-81C2-1C29CDEC2588}" type="pres">
      <dgm:prSet presAssocID="{F5773180-9692-4614-8A3A-DEDD23044A89}" presName="horzThree" presStyleCnt="0"/>
      <dgm:spPr/>
    </dgm:pt>
  </dgm:ptLst>
  <dgm:cxnLst>
    <dgm:cxn modelId="{0C6979DB-23D6-4213-8E53-33E177ECCB99}" srcId="{AAB706E3-6BF9-434C-B224-07B96473CAAE}" destId="{F5773180-9692-4614-8A3A-DEDD23044A89}" srcOrd="0" destOrd="0" parTransId="{1F8AE3E0-9869-407B-956D-3E18E04F2FAD}" sibTransId="{0433EFFC-78B7-4A27-B97C-0DF54793EB93}"/>
    <dgm:cxn modelId="{2C475318-A2D4-4712-9C0B-74A7395CE207}" type="presOf" srcId="{D467E9D6-8138-40F3-8983-3A94B0C5EE33}" destId="{B194C6C4-113A-42F2-B8A3-304E0992713A}" srcOrd="0" destOrd="0" presId="urn:microsoft.com/office/officeart/2005/8/layout/hierarchy4"/>
    <dgm:cxn modelId="{19742BB1-692E-44FB-9B51-63A87A4C4DE0}" srcId="{CEC2C8F2-3B41-40F1-B05D-815A410A1F7E}" destId="{5D5DA224-42A0-4C61-9300-779568B08B1D}" srcOrd="0" destOrd="0" parTransId="{FEBA9659-56F1-40C5-9124-41D3DAC56BF6}" sibTransId="{3F09914E-0450-44A7-A15C-A0170FAF504D}"/>
    <dgm:cxn modelId="{55012198-A6A5-4807-89D9-46E18AAE643D}" srcId="{D467E9D6-8138-40F3-8983-3A94B0C5EE33}" destId="{CEC2C8F2-3B41-40F1-B05D-815A410A1F7E}" srcOrd="0" destOrd="0" parTransId="{FEB0B436-58C8-42B4-B6A5-1743A0BF6EF3}" sibTransId="{71555CB8-CBAC-4DC9-8053-F9A30DFBF86C}"/>
    <dgm:cxn modelId="{7ADDA98E-90CE-47E7-A354-EBBD9A3496DD}" type="presOf" srcId="{3ADB9675-0F19-41E6-B89B-DA78F7DEFB95}" destId="{9EF543CA-553D-459F-BAB6-CAABB8355392}" srcOrd="0" destOrd="0" presId="urn:microsoft.com/office/officeart/2005/8/layout/hierarchy4"/>
    <dgm:cxn modelId="{20855E0C-8FED-4CB5-894E-3F3EB8791A4A}" type="presOf" srcId="{CEC2C8F2-3B41-40F1-B05D-815A410A1F7E}" destId="{1DA60F92-87DC-4FF3-A119-59F265C10AC8}" srcOrd="0" destOrd="0" presId="urn:microsoft.com/office/officeart/2005/8/layout/hierarchy4"/>
    <dgm:cxn modelId="{51B88B79-5EA8-44F1-8D85-94E6648E266E}" type="presOf" srcId="{AAB706E3-6BF9-434C-B224-07B96473CAAE}" destId="{A5ED04C2-4DF2-4F6A-A7A3-23B7981823A9}" srcOrd="0" destOrd="0" presId="urn:microsoft.com/office/officeart/2005/8/layout/hierarchy4"/>
    <dgm:cxn modelId="{DF15D7B0-C611-49A1-BE5C-4E266B7EC844}" type="presOf" srcId="{5D5DA224-42A0-4C61-9300-779568B08B1D}" destId="{3F8640A2-2154-42B5-8394-2B266B186DB2}" srcOrd="0" destOrd="0" presId="urn:microsoft.com/office/officeart/2005/8/layout/hierarchy4"/>
    <dgm:cxn modelId="{9016690B-1EBE-4E06-9C48-E8C7689CA81E}" srcId="{CEC2C8F2-3B41-40F1-B05D-815A410A1F7E}" destId="{AAB706E3-6BF9-434C-B224-07B96473CAAE}" srcOrd="1" destOrd="0" parTransId="{EE423261-6E2F-45E0-B487-C9DC3A57C16F}" sibTransId="{9DB5512C-F845-4946-81EB-6217EEB57FC6}"/>
    <dgm:cxn modelId="{5E52E029-CFA0-4F05-9C18-D6BD823A808E}" srcId="{5D5DA224-42A0-4C61-9300-779568B08B1D}" destId="{3ADB9675-0F19-41E6-B89B-DA78F7DEFB95}" srcOrd="0" destOrd="0" parTransId="{93F9A7A1-5DA6-47CE-9466-905CDBABD7F5}" sibTransId="{A3A7D5B9-83AC-4A2B-A48F-5B623B9EF9AB}"/>
    <dgm:cxn modelId="{B77BCC23-75AE-4119-99AD-1A555D3561D2}" type="presOf" srcId="{F5773180-9692-4614-8A3A-DEDD23044A89}" destId="{DCE295B6-F258-4F4A-A0F0-15D06A4E7BAE}" srcOrd="0" destOrd="0" presId="urn:microsoft.com/office/officeart/2005/8/layout/hierarchy4"/>
    <dgm:cxn modelId="{5CC5B462-A9D4-4ABC-8B8A-F980695DD229}" type="presParOf" srcId="{B194C6C4-113A-42F2-B8A3-304E0992713A}" destId="{903AB310-C762-409A-81F2-590767619BFE}" srcOrd="0" destOrd="0" presId="urn:microsoft.com/office/officeart/2005/8/layout/hierarchy4"/>
    <dgm:cxn modelId="{0A8EFE54-1D5A-4558-A4CF-71CE28547C7A}" type="presParOf" srcId="{903AB310-C762-409A-81F2-590767619BFE}" destId="{1DA60F92-87DC-4FF3-A119-59F265C10AC8}" srcOrd="0" destOrd="0" presId="urn:microsoft.com/office/officeart/2005/8/layout/hierarchy4"/>
    <dgm:cxn modelId="{AF43C1AC-AD27-495B-AA5B-968A48759BE3}" type="presParOf" srcId="{903AB310-C762-409A-81F2-590767619BFE}" destId="{D5A522B0-184E-42C8-9C4C-710CE9E1B01D}" srcOrd="1" destOrd="0" presId="urn:microsoft.com/office/officeart/2005/8/layout/hierarchy4"/>
    <dgm:cxn modelId="{F294FECF-7163-47B3-A1A3-A507D9A30351}" type="presParOf" srcId="{903AB310-C762-409A-81F2-590767619BFE}" destId="{FFA96990-1DBD-437A-B4CE-0C0DF0BA471C}" srcOrd="2" destOrd="0" presId="urn:microsoft.com/office/officeart/2005/8/layout/hierarchy4"/>
    <dgm:cxn modelId="{AEF4844C-8D17-438B-9BF8-FA6E0337ABAD}" type="presParOf" srcId="{FFA96990-1DBD-437A-B4CE-0C0DF0BA471C}" destId="{B1FE254A-64BE-4EE3-ACD4-2FDE455EE44B}" srcOrd="0" destOrd="0" presId="urn:microsoft.com/office/officeart/2005/8/layout/hierarchy4"/>
    <dgm:cxn modelId="{5EBCD41F-5397-40BB-958C-37D313800B50}" type="presParOf" srcId="{B1FE254A-64BE-4EE3-ACD4-2FDE455EE44B}" destId="{3F8640A2-2154-42B5-8394-2B266B186DB2}" srcOrd="0" destOrd="0" presId="urn:microsoft.com/office/officeart/2005/8/layout/hierarchy4"/>
    <dgm:cxn modelId="{52F7016A-2A5C-4A40-BE7D-463B34712298}" type="presParOf" srcId="{B1FE254A-64BE-4EE3-ACD4-2FDE455EE44B}" destId="{5FAEB583-742B-40E9-9438-D6311C85EE62}" srcOrd="1" destOrd="0" presId="urn:microsoft.com/office/officeart/2005/8/layout/hierarchy4"/>
    <dgm:cxn modelId="{32A0DE17-3083-485F-895F-A47E2FAA5052}" type="presParOf" srcId="{B1FE254A-64BE-4EE3-ACD4-2FDE455EE44B}" destId="{67DD52F7-824C-4CC7-BAA3-2CDDF262F14C}" srcOrd="2" destOrd="0" presId="urn:microsoft.com/office/officeart/2005/8/layout/hierarchy4"/>
    <dgm:cxn modelId="{5E385A6C-B14C-4D20-BE92-BAB10FCA576B}" type="presParOf" srcId="{67DD52F7-824C-4CC7-BAA3-2CDDF262F14C}" destId="{36D7EB40-3865-41F0-9F64-70CA4E0C49CC}" srcOrd="0" destOrd="0" presId="urn:microsoft.com/office/officeart/2005/8/layout/hierarchy4"/>
    <dgm:cxn modelId="{40E7628E-57D1-4CA4-823F-778572B1922D}" type="presParOf" srcId="{36D7EB40-3865-41F0-9F64-70CA4E0C49CC}" destId="{9EF543CA-553D-459F-BAB6-CAABB8355392}" srcOrd="0" destOrd="0" presId="urn:microsoft.com/office/officeart/2005/8/layout/hierarchy4"/>
    <dgm:cxn modelId="{FF535FC5-EF3C-400C-8AFB-174ED9C3685C}" type="presParOf" srcId="{36D7EB40-3865-41F0-9F64-70CA4E0C49CC}" destId="{49662348-5683-46B9-81B0-498E760C55C9}" srcOrd="1" destOrd="0" presId="urn:microsoft.com/office/officeart/2005/8/layout/hierarchy4"/>
    <dgm:cxn modelId="{4B3C3C34-0C46-4214-9EB1-824315CF6A9C}" type="presParOf" srcId="{FFA96990-1DBD-437A-B4CE-0C0DF0BA471C}" destId="{9754DCF1-7B1F-402E-A772-FF6B6B4977BF}" srcOrd="1" destOrd="0" presId="urn:microsoft.com/office/officeart/2005/8/layout/hierarchy4"/>
    <dgm:cxn modelId="{88EF93CF-A57D-49B4-AD25-CF856C4DBA53}" type="presParOf" srcId="{FFA96990-1DBD-437A-B4CE-0C0DF0BA471C}" destId="{7D9CF670-F33A-4B2F-827B-C8C712F90AEB}" srcOrd="2" destOrd="0" presId="urn:microsoft.com/office/officeart/2005/8/layout/hierarchy4"/>
    <dgm:cxn modelId="{244A9AF2-C853-4092-BA27-BB54EF270E09}" type="presParOf" srcId="{7D9CF670-F33A-4B2F-827B-C8C712F90AEB}" destId="{A5ED04C2-4DF2-4F6A-A7A3-23B7981823A9}" srcOrd="0" destOrd="0" presId="urn:microsoft.com/office/officeart/2005/8/layout/hierarchy4"/>
    <dgm:cxn modelId="{83839078-867D-45E0-81E4-4A0373BB44DF}" type="presParOf" srcId="{7D9CF670-F33A-4B2F-827B-C8C712F90AEB}" destId="{5768B222-9EFF-4512-9D61-FBB3E6CD045D}" srcOrd="1" destOrd="0" presId="urn:microsoft.com/office/officeart/2005/8/layout/hierarchy4"/>
    <dgm:cxn modelId="{C6B6830B-66BF-45A7-856B-315B756C9241}" type="presParOf" srcId="{7D9CF670-F33A-4B2F-827B-C8C712F90AEB}" destId="{1BEF1941-C781-4F09-A18E-C405A9D5E242}" srcOrd="2" destOrd="0" presId="urn:microsoft.com/office/officeart/2005/8/layout/hierarchy4"/>
    <dgm:cxn modelId="{CB7C315F-DCBD-472F-B862-8B5E0A29DAB6}" type="presParOf" srcId="{1BEF1941-C781-4F09-A18E-C405A9D5E242}" destId="{699A56FF-F772-4220-B4EB-ECDBFDB14347}" srcOrd="0" destOrd="0" presId="urn:microsoft.com/office/officeart/2005/8/layout/hierarchy4"/>
    <dgm:cxn modelId="{00B04B1A-5CD6-40EA-B99A-F751B23E50B8}" type="presParOf" srcId="{699A56FF-F772-4220-B4EB-ECDBFDB14347}" destId="{DCE295B6-F258-4F4A-A0F0-15D06A4E7BAE}" srcOrd="0" destOrd="0" presId="urn:microsoft.com/office/officeart/2005/8/layout/hierarchy4"/>
    <dgm:cxn modelId="{0EBE0564-EC25-4711-9CCE-972876DD875E}" type="presParOf" srcId="{699A56FF-F772-4220-B4EB-ECDBFDB14347}" destId="{112E7054-19D4-4436-81C2-1C29CDEC258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3095469" y="973599"/>
          <a:ext cx="2856491" cy="28569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Programming solution</a:t>
          </a:r>
          <a:endParaRPr lang="uk-UA" sz="1600" b="1" kern="1200" noProof="0" dirty="0"/>
        </a:p>
      </dsp:txBody>
      <dsp:txXfrm>
        <a:off x="3513792" y="1391994"/>
        <a:ext cx="2019845" cy="2020192"/>
      </dsp:txXfrm>
    </dsp:sp>
    <dsp:sp modelId="{F988BAF3-9DE2-4A25-84FE-B7C476401BC3}">
      <dsp:nvSpPr>
        <dsp:cNvPr id="0" name=""/>
        <dsp:cNvSpPr/>
      </dsp:nvSpPr>
      <dsp:spPr>
        <a:xfrm>
          <a:off x="3973803" y="3618197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6135947" y="2133036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5378440" y="3520355"/>
          <a:ext cx="317583" cy="3180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4038258" y="1294729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3313441" y="2612433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804004" y="1418168"/>
          <a:ext cx="1922911" cy="18520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Algorithm</a:t>
          </a:r>
          <a:endParaRPr lang="uk-UA" sz="1600" b="1" kern="1200" noProof="0" dirty="0"/>
        </a:p>
      </dsp:txBody>
      <dsp:txXfrm>
        <a:off x="1085608" y="1689399"/>
        <a:ext cx="1359703" cy="1309620"/>
      </dsp:txXfrm>
    </dsp:sp>
    <dsp:sp modelId="{2470B0FE-F3CE-48F3-AE82-73016C487D68}">
      <dsp:nvSpPr>
        <dsp:cNvPr id="0" name=""/>
        <dsp:cNvSpPr/>
      </dsp:nvSpPr>
      <dsp:spPr>
        <a:xfrm>
          <a:off x="4404474" y="1304940"/>
          <a:ext cx="317583" cy="318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2312058" y="2990743"/>
          <a:ext cx="574227" cy="5743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6106971" y="96150"/>
          <a:ext cx="2046432" cy="20565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Automation</a:t>
          </a:r>
          <a:endParaRPr lang="uk-UA" sz="1600" b="1" kern="1200" noProof="0" dirty="0"/>
        </a:p>
      </dsp:txBody>
      <dsp:txXfrm>
        <a:off x="6406664" y="397318"/>
        <a:ext cx="1447046" cy="1454166"/>
      </dsp:txXfrm>
    </dsp:sp>
    <dsp:sp modelId="{0DF8FB3E-B0B0-40D8-B039-0C7B496BBA97}">
      <dsp:nvSpPr>
        <dsp:cNvPr id="0" name=""/>
        <dsp:cNvSpPr/>
      </dsp:nvSpPr>
      <dsp:spPr>
        <a:xfrm>
          <a:off x="5726957" y="1744515"/>
          <a:ext cx="317583" cy="318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093500" y="3674357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4388068" y="3346590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EC029-D454-4601-9370-AFD2CB03967E}">
      <dsp:nvSpPr>
        <dsp:cNvPr id="0" name=""/>
        <dsp:cNvSpPr/>
      </dsp:nvSpPr>
      <dsp:spPr>
        <a:xfrm>
          <a:off x="5355425" y="3295655"/>
          <a:ext cx="1804999" cy="1805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Interaction</a:t>
          </a:r>
          <a:endParaRPr lang="uk-UA" sz="1700" b="1" kern="1200" noProof="0" dirty="0"/>
        </a:p>
      </dsp:txBody>
      <dsp:txXfrm>
        <a:off x="5619761" y="3560021"/>
        <a:ext cx="1276327" cy="1276473"/>
      </dsp:txXfrm>
    </dsp:sp>
    <dsp:sp modelId="{05067D80-994E-48F3-8F31-115363303EB1}">
      <dsp:nvSpPr>
        <dsp:cNvPr id="0" name=""/>
        <dsp:cNvSpPr/>
      </dsp:nvSpPr>
      <dsp:spPr>
        <a:xfrm>
          <a:off x="6464078" y="2909568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78DF03-5216-4F78-B2A0-6943EF83AE95}">
      <dsp:nvSpPr>
        <dsp:cNvPr id="0" name=""/>
        <dsp:cNvSpPr/>
      </dsp:nvSpPr>
      <dsp:spPr>
        <a:xfrm>
          <a:off x="2663240" y="3250124"/>
          <a:ext cx="1704067" cy="17194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Interface</a:t>
          </a:r>
          <a:endParaRPr lang="uk-UA" sz="1300" b="1" kern="1200" noProof="0" dirty="0"/>
        </a:p>
      </dsp:txBody>
      <dsp:txXfrm>
        <a:off x="2912795" y="3501932"/>
        <a:ext cx="1204957" cy="1215837"/>
      </dsp:txXfrm>
    </dsp:sp>
    <dsp:sp modelId="{6B13BBDA-BE13-44D2-B10C-B09911B727F9}">
      <dsp:nvSpPr>
        <dsp:cNvPr id="0" name=""/>
        <dsp:cNvSpPr/>
      </dsp:nvSpPr>
      <dsp:spPr>
        <a:xfrm>
          <a:off x="4495296" y="3904610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C1F679-895F-477D-B474-CF47360830BA}">
      <dsp:nvSpPr>
        <dsp:cNvPr id="0" name=""/>
        <dsp:cNvSpPr/>
      </dsp:nvSpPr>
      <dsp:spPr>
        <a:xfrm>
          <a:off x="1339696" y="-278987"/>
          <a:ext cx="1800377" cy="17194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Analysis</a:t>
          </a:r>
          <a:endParaRPr lang="uk-UA" sz="1600" b="1" kern="1200" noProof="0" dirty="0"/>
        </a:p>
      </dsp:txBody>
      <dsp:txXfrm>
        <a:off x="1603355" y="-27179"/>
        <a:ext cx="1273059" cy="1215837"/>
      </dsp:txXfrm>
    </dsp:sp>
    <dsp:sp modelId="{45DF14FC-DBD5-411C-9054-F890DDD7E3DD}">
      <dsp:nvSpPr>
        <dsp:cNvPr id="0" name=""/>
        <dsp:cNvSpPr/>
      </dsp:nvSpPr>
      <dsp:spPr>
        <a:xfrm>
          <a:off x="3133556" y="1258991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0BDA6-7250-4B0C-9577-8ADDB92ECD25}">
      <dsp:nvSpPr>
        <dsp:cNvPr id="0" name=""/>
        <dsp:cNvSpPr/>
      </dsp:nvSpPr>
      <dsp:spPr>
        <a:xfrm>
          <a:off x="5814849" y="285902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758A6-0AD4-43FF-8F1C-88BAD3DF358C}">
      <dsp:nvSpPr>
        <dsp:cNvPr id="0" name=""/>
        <dsp:cNvSpPr/>
      </dsp:nvSpPr>
      <dsp:spPr>
        <a:xfrm>
          <a:off x="2007591" y="1416218"/>
          <a:ext cx="1447498" cy="1201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PySimpleGUI</a:t>
          </a:r>
          <a:endParaRPr lang="uk-UA" sz="800" b="1" kern="1200" dirty="0"/>
        </a:p>
      </dsp:txBody>
      <dsp:txXfrm>
        <a:off x="2219572" y="1592109"/>
        <a:ext cx="1023536" cy="849277"/>
      </dsp:txXfrm>
    </dsp:sp>
    <dsp:sp modelId="{C4DFF3EB-3203-427C-A749-42466C7FD674}">
      <dsp:nvSpPr>
        <dsp:cNvPr id="0" name=""/>
        <dsp:cNvSpPr/>
      </dsp:nvSpPr>
      <dsp:spPr>
        <a:xfrm rot="16200000">
          <a:off x="2637011" y="1063334"/>
          <a:ext cx="188657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2665310" y="1163731"/>
        <a:ext cx="132060" cy="216292"/>
      </dsp:txXfrm>
    </dsp:sp>
    <dsp:sp modelId="{A6E14FEE-C99F-45A4-BC6E-1D9A9DF217B1}">
      <dsp:nvSpPr>
        <dsp:cNvPr id="0" name=""/>
        <dsp:cNvSpPr/>
      </dsp:nvSpPr>
      <dsp:spPr>
        <a:xfrm>
          <a:off x="2201209" y="0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Remi</a:t>
          </a:r>
          <a:endParaRPr lang="uk-UA" sz="800" b="1" kern="1200" dirty="0"/>
        </a:p>
      </dsp:txBody>
      <dsp:txXfrm>
        <a:off x="2356481" y="155272"/>
        <a:ext cx="749717" cy="749717"/>
      </dsp:txXfrm>
    </dsp:sp>
    <dsp:sp modelId="{DBB24A27-B478-4A27-BA9F-DDC130F26C89}">
      <dsp:nvSpPr>
        <dsp:cNvPr id="0" name=""/>
        <dsp:cNvSpPr/>
      </dsp:nvSpPr>
      <dsp:spPr>
        <a:xfrm>
          <a:off x="3577366" y="1836503"/>
          <a:ext cx="294575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3577366" y="1908601"/>
        <a:ext cx="206203" cy="216292"/>
      </dsp:txXfrm>
    </dsp:sp>
    <dsp:sp modelId="{554B0432-D86A-4544-A148-C96A126D2AB4}">
      <dsp:nvSpPr>
        <dsp:cNvPr id="0" name=""/>
        <dsp:cNvSpPr/>
      </dsp:nvSpPr>
      <dsp:spPr>
        <a:xfrm>
          <a:off x="4010892" y="1486617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Tkinter</a:t>
          </a:r>
          <a:endParaRPr lang="uk-UA" sz="1000" b="1" kern="1200" dirty="0"/>
        </a:p>
      </dsp:txBody>
      <dsp:txXfrm>
        <a:off x="4166164" y="1641889"/>
        <a:ext cx="749717" cy="749717"/>
      </dsp:txXfrm>
    </dsp:sp>
    <dsp:sp modelId="{007B95ED-D2FA-4E6D-98C9-8DEFDA249540}">
      <dsp:nvSpPr>
        <dsp:cNvPr id="0" name=""/>
        <dsp:cNvSpPr/>
      </dsp:nvSpPr>
      <dsp:spPr>
        <a:xfrm rot="5400000">
          <a:off x="2637820" y="2608192"/>
          <a:ext cx="187039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2665876" y="2652234"/>
        <a:ext cx="130927" cy="216292"/>
      </dsp:txXfrm>
    </dsp:sp>
    <dsp:sp modelId="{BA49420B-5222-4BB2-9D69-07AB5E4BF1CF}">
      <dsp:nvSpPr>
        <dsp:cNvPr id="0" name=""/>
        <dsp:cNvSpPr/>
      </dsp:nvSpPr>
      <dsp:spPr>
        <a:xfrm>
          <a:off x="2136745" y="2970182"/>
          <a:ext cx="1189189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wxPython</a:t>
          </a:r>
          <a:endParaRPr lang="uk-UA" sz="1000" b="1" kern="1200" dirty="0"/>
        </a:p>
      </dsp:txBody>
      <dsp:txXfrm>
        <a:off x="2310898" y="3125454"/>
        <a:ext cx="840883" cy="749717"/>
      </dsp:txXfrm>
    </dsp:sp>
    <dsp:sp modelId="{A972FF22-85CE-4F9B-9A21-875E2AA0498A}">
      <dsp:nvSpPr>
        <dsp:cNvPr id="0" name=""/>
        <dsp:cNvSpPr/>
      </dsp:nvSpPr>
      <dsp:spPr>
        <a:xfrm rot="10819359">
          <a:off x="1655991" y="1831147"/>
          <a:ext cx="248478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 rot="10800000">
        <a:off x="1730533" y="1903455"/>
        <a:ext cx="173935" cy="216292"/>
      </dsp:txXfrm>
    </dsp:sp>
    <dsp:sp modelId="{2DA214B8-1C59-4143-BD3E-B41313693990}">
      <dsp:nvSpPr>
        <dsp:cNvPr id="0" name=""/>
        <dsp:cNvSpPr/>
      </dsp:nvSpPr>
      <dsp:spPr>
        <a:xfrm>
          <a:off x="478535" y="1476916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PyQt</a:t>
          </a:r>
          <a:endParaRPr lang="uk-UA" sz="1000" b="1" kern="1200" dirty="0"/>
        </a:p>
      </dsp:txBody>
      <dsp:txXfrm>
        <a:off x="633807" y="1632188"/>
        <a:ext cx="749717" cy="749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22224-D79E-41A2-A1A6-ACB8E761E628}">
      <dsp:nvSpPr>
        <dsp:cNvPr id="0" name=""/>
        <dsp:cNvSpPr/>
      </dsp:nvSpPr>
      <dsp:spPr>
        <a:xfrm>
          <a:off x="1225094" y="1484463"/>
          <a:ext cx="370047" cy="705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3" y="0"/>
              </a:lnTo>
              <a:lnTo>
                <a:pt x="185023" y="705120"/>
              </a:lnTo>
              <a:lnTo>
                <a:pt x="370047" y="7051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390209" y="1817115"/>
        <a:ext cx="39816" cy="39816"/>
      </dsp:txXfrm>
    </dsp:sp>
    <dsp:sp modelId="{F424E226-E152-42D9-BA78-3249DA90A7B9}">
      <dsp:nvSpPr>
        <dsp:cNvPr id="0" name=""/>
        <dsp:cNvSpPr/>
      </dsp:nvSpPr>
      <dsp:spPr>
        <a:xfrm>
          <a:off x="1225094" y="1438743"/>
          <a:ext cx="3700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047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400866" y="1475212"/>
        <a:ext cx="18502" cy="18502"/>
      </dsp:txXfrm>
    </dsp:sp>
    <dsp:sp modelId="{7B33376B-D5A6-4436-9DB0-81F452ADD57E}">
      <dsp:nvSpPr>
        <dsp:cNvPr id="0" name=""/>
        <dsp:cNvSpPr/>
      </dsp:nvSpPr>
      <dsp:spPr>
        <a:xfrm>
          <a:off x="1225094" y="779343"/>
          <a:ext cx="370047" cy="705120"/>
        </a:xfrm>
        <a:custGeom>
          <a:avLst/>
          <a:gdLst/>
          <a:ahLst/>
          <a:cxnLst/>
          <a:rect l="0" t="0" r="0" b="0"/>
          <a:pathLst>
            <a:path>
              <a:moveTo>
                <a:pt x="0" y="705120"/>
              </a:moveTo>
              <a:lnTo>
                <a:pt x="185023" y="705120"/>
              </a:lnTo>
              <a:lnTo>
                <a:pt x="185023" y="0"/>
              </a:lnTo>
              <a:lnTo>
                <a:pt x="370047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390209" y="1111995"/>
        <a:ext cx="39816" cy="39816"/>
      </dsp:txXfrm>
    </dsp:sp>
    <dsp:sp modelId="{E1F7798E-A8B9-44B1-B06F-004BE7BD1E4E}">
      <dsp:nvSpPr>
        <dsp:cNvPr id="0" name=""/>
        <dsp:cNvSpPr/>
      </dsp:nvSpPr>
      <dsp:spPr>
        <a:xfrm rot="16200000">
          <a:off x="-541417" y="1202415"/>
          <a:ext cx="2968927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PyInstaller</a:t>
          </a:r>
          <a:endParaRPr lang="uk-UA" sz="3700" kern="1200" dirty="0"/>
        </a:p>
      </dsp:txBody>
      <dsp:txXfrm>
        <a:off x="-541417" y="1202415"/>
        <a:ext cx="2968927" cy="564096"/>
      </dsp:txXfrm>
    </dsp:sp>
    <dsp:sp modelId="{FAB1116E-68D2-4321-8163-DE91B72CD5AD}">
      <dsp:nvSpPr>
        <dsp:cNvPr id="0" name=""/>
        <dsp:cNvSpPr/>
      </dsp:nvSpPr>
      <dsp:spPr>
        <a:xfrm>
          <a:off x="1595141" y="497295"/>
          <a:ext cx="213080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file</a:t>
          </a:r>
          <a:endParaRPr lang="uk-UA" sz="3100" kern="1200" dirty="0"/>
        </a:p>
      </dsp:txBody>
      <dsp:txXfrm>
        <a:off x="1595141" y="497295"/>
        <a:ext cx="2130804" cy="564096"/>
      </dsp:txXfrm>
    </dsp:sp>
    <dsp:sp modelId="{817AD596-C831-47AA-A63E-B3C5CCFF4D09}">
      <dsp:nvSpPr>
        <dsp:cNvPr id="0" name=""/>
        <dsp:cNvSpPr/>
      </dsp:nvSpPr>
      <dsp:spPr>
        <a:xfrm>
          <a:off x="1595141" y="1202415"/>
          <a:ext cx="213080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</a:t>
          </a:r>
          <a:r>
            <a:rPr lang="en-US" sz="3100" kern="1200" dirty="0" err="1" smtClean="0"/>
            <a:t>dir</a:t>
          </a:r>
          <a:endParaRPr lang="uk-UA" sz="3100" kern="1200" dirty="0"/>
        </a:p>
      </dsp:txBody>
      <dsp:txXfrm>
        <a:off x="1595141" y="1202415"/>
        <a:ext cx="2130804" cy="564096"/>
      </dsp:txXfrm>
    </dsp:sp>
    <dsp:sp modelId="{A5DF154C-4F6F-41CB-BB71-83CB0FEB516C}">
      <dsp:nvSpPr>
        <dsp:cNvPr id="0" name=""/>
        <dsp:cNvSpPr/>
      </dsp:nvSpPr>
      <dsp:spPr>
        <a:xfrm>
          <a:off x="1595141" y="1907535"/>
          <a:ext cx="210177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module</a:t>
          </a:r>
          <a:endParaRPr lang="uk-UA" sz="3100" kern="1200" dirty="0"/>
        </a:p>
      </dsp:txBody>
      <dsp:txXfrm>
        <a:off x="1595141" y="1907535"/>
        <a:ext cx="2101774" cy="564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A933B-5BD1-4778-9A24-E1A4DB0F11F9}">
      <dsp:nvSpPr>
        <dsp:cNvPr id="0" name=""/>
        <dsp:cNvSpPr/>
      </dsp:nvSpPr>
      <dsp:spPr>
        <a:xfrm>
          <a:off x="494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User Interface and desktop</a:t>
          </a:r>
          <a:endParaRPr lang="uk-UA" sz="1500" kern="1200" dirty="0"/>
        </a:p>
      </dsp:txBody>
      <dsp:txXfrm>
        <a:off x="494" y="0"/>
        <a:ext cx="1285236" cy="779417"/>
      </dsp:txXfrm>
    </dsp:sp>
    <dsp:sp modelId="{930CDFA5-0F72-479D-9319-1134C87E8720}">
      <dsp:nvSpPr>
        <dsp:cNvPr id="0" name=""/>
        <dsp:cNvSpPr/>
      </dsp:nvSpPr>
      <dsp:spPr>
        <a:xfrm>
          <a:off x="129018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u="none" kern="1200" dirty="0" smtClean="0">
              <a:hlinkClick xmlns:r="http://schemas.openxmlformats.org/officeDocument/2006/relationships" r:id="rId1"/>
            </a:rPr>
            <a:t>Windows controls</a:t>
          </a:r>
          <a:endParaRPr lang="uk-UA" sz="1400" u="none" kern="1200" dirty="0"/>
        </a:p>
      </dsp:txBody>
      <dsp:txXfrm>
        <a:off x="151962" y="803122"/>
        <a:ext cx="982301" cy="737462"/>
      </dsp:txXfrm>
    </dsp:sp>
    <dsp:sp modelId="{ECF42E3F-0CE4-44A4-BE1E-CBF2F2DA27C7}">
      <dsp:nvSpPr>
        <dsp:cNvPr id="0" name=""/>
        <dsp:cNvSpPr/>
      </dsp:nvSpPr>
      <dsp:spPr>
        <a:xfrm>
          <a:off x="129018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2"/>
            </a:rPr>
            <a:t>Menus and other resources</a:t>
          </a:r>
          <a:endParaRPr lang="uk-UA" sz="1400" kern="1200" dirty="0"/>
        </a:p>
      </dsp:txBody>
      <dsp:txXfrm>
        <a:off x="151962" y="1706988"/>
        <a:ext cx="982301" cy="737462"/>
      </dsp:txXfrm>
    </dsp:sp>
    <dsp:sp modelId="{B52E5C78-EF1A-4C0A-810C-10E24E9D83AA}">
      <dsp:nvSpPr>
        <dsp:cNvPr id="0" name=""/>
        <dsp:cNvSpPr/>
      </dsp:nvSpPr>
      <dsp:spPr>
        <a:xfrm>
          <a:off x="1382124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Graphics and gaming</a:t>
          </a:r>
          <a:endParaRPr lang="uk-UA" sz="1500" kern="1200" dirty="0"/>
        </a:p>
      </dsp:txBody>
      <dsp:txXfrm>
        <a:off x="1382124" y="0"/>
        <a:ext cx="1285236" cy="779417"/>
      </dsp:txXfrm>
    </dsp:sp>
    <dsp:sp modelId="{C4258D04-C697-43F5-998B-0DA85CBEFB13}">
      <dsp:nvSpPr>
        <dsp:cNvPr id="0" name=""/>
        <dsp:cNvSpPr/>
      </dsp:nvSpPr>
      <dsp:spPr>
        <a:xfrm>
          <a:off x="1510647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3"/>
            </a:rPr>
            <a:t>Windows GDI</a:t>
          </a:r>
          <a:endParaRPr lang="uk-UA" sz="1400" kern="1200" dirty="0"/>
        </a:p>
      </dsp:txBody>
      <dsp:txXfrm>
        <a:off x="1533591" y="803122"/>
        <a:ext cx="982301" cy="737462"/>
      </dsp:txXfrm>
    </dsp:sp>
    <dsp:sp modelId="{309E69A1-83B5-405E-96DA-ED17E9FB01C4}">
      <dsp:nvSpPr>
        <dsp:cNvPr id="0" name=""/>
        <dsp:cNvSpPr/>
      </dsp:nvSpPr>
      <dsp:spPr>
        <a:xfrm>
          <a:off x="1510647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4"/>
            </a:rPr>
            <a:t>Windows Imaging Component</a:t>
          </a:r>
          <a:endParaRPr lang="uk-UA" sz="1400" kern="1200" dirty="0"/>
        </a:p>
      </dsp:txBody>
      <dsp:txXfrm>
        <a:off x="1533591" y="1706988"/>
        <a:ext cx="982301" cy="737462"/>
      </dsp:txXfrm>
    </dsp:sp>
    <dsp:sp modelId="{765CFA79-32D7-4763-8199-D40C029AC0AA}">
      <dsp:nvSpPr>
        <dsp:cNvPr id="0" name=""/>
        <dsp:cNvSpPr/>
      </dsp:nvSpPr>
      <dsp:spPr>
        <a:xfrm>
          <a:off x="2764248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Audio and video</a:t>
          </a:r>
          <a:endParaRPr lang="uk-UA" sz="1500" kern="1200" dirty="0"/>
        </a:p>
      </dsp:txBody>
      <dsp:txXfrm>
        <a:off x="2764248" y="0"/>
        <a:ext cx="1285236" cy="779417"/>
      </dsp:txXfrm>
    </dsp:sp>
    <dsp:sp modelId="{EE770772-0B56-4501-B788-4995992C3B4A}">
      <dsp:nvSpPr>
        <dsp:cNvPr id="0" name=""/>
        <dsp:cNvSpPr/>
      </dsp:nvSpPr>
      <dsp:spPr>
        <a:xfrm>
          <a:off x="2892277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5"/>
            </a:rPr>
            <a:t>Windows Multimedia</a:t>
          </a:r>
          <a:endParaRPr lang="uk-UA" sz="1400" kern="1200" dirty="0"/>
        </a:p>
      </dsp:txBody>
      <dsp:txXfrm>
        <a:off x="2915221" y="803122"/>
        <a:ext cx="982301" cy="737462"/>
      </dsp:txXfrm>
    </dsp:sp>
    <dsp:sp modelId="{D8A8E815-5881-4C30-9077-6D1D5D2054D3}">
      <dsp:nvSpPr>
        <dsp:cNvPr id="0" name=""/>
        <dsp:cNvSpPr/>
      </dsp:nvSpPr>
      <dsp:spPr>
        <a:xfrm>
          <a:off x="2892277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6"/>
            </a:rPr>
            <a:t>Core Audio APIs</a:t>
          </a:r>
          <a:endParaRPr lang="uk-UA" sz="1400" kern="1200" dirty="0"/>
        </a:p>
      </dsp:txBody>
      <dsp:txXfrm>
        <a:off x="2915221" y="1706988"/>
        <a:ext cx="982301" cy="737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FA24E-9595-4CA5-980B-E2D88AF4DED6}">
      <dsp:nvSpPr>
        <dsp:cNvPr id="0" name=""/>
        <dsp:cNvSpPr/>
      </dsp:nvSpPr>
      <dsp:spPr>
        <a:xfrm>
          <a:off x="0" y="0"/>
          <a:ext cx="2174482" cy="217448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80DD1-1D18-49D6-9612-08D2E67A3EF1}">
      <dsp:nvSpPr>
        <dsp:cNvPr id="0" name=""/>
        <dsp:cNvSpPr/>
      </dsp:nvSpPr>
      <dsp:spPr>
        <a:xfrm>
          <a:off x="1087241" y="0"/>
          <a:ext cx="5365811" cy="2174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3000" kern="1200" dirty="0"/>
        </a:p>
      </dsp:txBody>
      <dsp:txXfrm>
        <a:off x="1087241" y="0"/>
        <a:ext cx="2682905" cy="652346"/>
      </dsp:txXfrm>
    </dsp:sp>
    <dsp:sp modelId="{AAC8BAA7-B2FB-4D8C-A85C-94C56438A6B5}">
      <dsp:nvSpPr>
        <dsp:cNvPr id="0" name=""/>
        <dsp:cNvSpPr/>
      </dsp:nvSpPr>
      <dsp:spPr>
        <a:xfrm>
          <a:off x="380535" y="652346"/>
          <a:ext cx="1413411" cy="141341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23BF2-D6E5-466C-920F-BA33676053A4}">
      <dsp:nvSpPr>
        <dsp:cNvPr id="0" name=""/>
        <dsp:cNvSpPr/>
      </dsp:nvSpPr>
      <dsp:spPr>
        <a:xfrm>
          <a:off x="1087241" y="652346"/>
          <a:ext cx="5365811" cy="14134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Controllers</a:t>
          </a:r>
          <a:endParaRPr lang="uk-UA" sz="3000" kern="1200" dirty="0"/>
        </a:p>
      </dsp:txBody>
      <dsp:txXfrm>
        <a:off x="1087241" y="652346"/>
        <a:ext cx="2682905" cy="652343"/>
      </dsp:txXfrm>
    </dsp:sp>
    <dsp:sp modelId="{28B1CE77-DD1D-4849-A8B6-7E64C26363C3}">
      <dsp:nvSpPr>
        <dsp:cNvPr id="0" name=""/>
        <dsp:cNvSpPr/>
      </dsp:nvSpPr>
      <dsp:spPr>
        <a:xfrm>
          <a:off x="761069" y="1304689"/>
          <a:ext cx="652343" cy="65234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5A06B-B3BA-4EFD-8079-6DAF6DCFD7E3}">
      <dsp:nvSpPr>
        <dsp:cNvPr id="0" name=""/>
        <dsp:cNvSpPr/>
      </dsp:nvSpPr>
      <dsp:spPr>
        <a:xfrm>
          <a:off x="1087241" y="1304689"/>
          <a:ext cx="5365811" cy="6523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Win32 API</a:t>
          </a:r>
          <a:endParaRPr lang="uk-UA" sz="3000" kern="1200" dirty="0"/>
        </a:p>
      </dsp:txBody>
      <dsp:txXfrm>
        <a:off x="1087241" y="1304689"/>
        <a:ext cx="2682905" cy="652343"/>
      </dsp:txXfrm>
    </dsp:sp>
    <dsp:sp modelId="{0DFDAED0-0EE2-4E1F-A0D2-25FD9BD09373}">
      <dsp:nvSpPr>
        <dsp:cNvPr id="0" name=""/>
        <dsp:cNvSpPr/>
      </dsp:nvSpPr>
      <dsp:spPr>
        <a:xfrm>
          <a:off x="3770146" y="652346"/>
          <a:ext cx="2682905" cy="652343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Keyboard control</a:t>
          </a:r>
          <a:endParaRPr lang="uk-U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Mouse control</a:t>
          </a:r>
          <a:endParaRPr lang="uk-U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Screen control</a:t>
          </a:r>
          <a:endParaRPr lang="uk-UA" sz="1200" kern="1200" dirty="0"/>
        </a:p>
      </dsp:txBody>
      <dsp:txXfrm>
        <a:off x="3770146" y="652346"/>
        <a:ext cx="2682905" cy="652343"/>
      </dsp:txXfrm>
    </dsp:sp>
    <dsp:sp modelId="{DFC6BD8A-A617-4A87-8A4C-BD7D99A24875}">
      <dsp:nvSpPr>
        <dsp:cNvPr id="0" name=""/>
        <dsp:cNvSpPr/>
      </dsp:nvSpPr>
      <dsp:spPr>
        <a:xfrm>
          <a:off x="3770146" y="1304689"/>
          <a:ext cx="2682905" cy="652343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User Interface and desktop</a:t>
          </a:r>
          <a:endParaRPr lang="uk-UA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Graphics and gaming</a:t>
          </a:r>
          <a:endParaRPr lang="uk-UA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Audio and video</a:t>
          </a:r>
          <a:endParaRPr lang="uk-UA" sz="1200" b="0" kern="1200" dirty="0"/>
        </a:p>
      </dsp:txBody>
      <dsp:txXfrm>
        <a:off x="3770146" y="1304689"/>
        <a:ext cx="2682905" cy="652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DFE79-09E8-42E7-87DC-57A65DDC340A}">
      <dsp:nvSpPr>
        <dsp:cNvPr id="0" name=""/>
        <dsp:cNvSpPr/>
      </dsp:nvSpPr>
      <dsp:spPr>
        <a:xfrm rot="12660000">
          <a:off x="3161576" y="3358462"/>
          <a:ext cx="2613772" cy="785516"/>
        </a:xfrm>
        <a:prstGeom prst="swooshArrow">
          <a:avLst>
            <a:gd name="adj1" fmla="val 16310"/>
            <a:gd name="adj2" fmla="val 31370"/>
          </a:avLst>
        </a:prstGeom>
        <a:gradFill flip="none" rotWithShape="1">
          <a:gsLst>
            <a:gs pos="50000">
              <a:srgbClr val="DD3C69"/>
            </a:gs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  <a:tileRect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58089-E51B-4B51-8D6E-32FAAA12C103}">
      <dsp:nvSpPr>
        <dsp:cNvPr id="0" name=""/>
        <dsp:cNvSpPr/>
      </dsp:nvSpPr>
      <dsp:spPr>
        <a:xfrm>
          <a:off x="3215081" y="173817"/>
          <a:ext cx="2205397" cy="866986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200" kern="1200" dirty="0"/>
        </a:p>
      </dsp:txBody>
      <dsp:txXfrm>
        <a:off x="3215081" y="173817"/>
        <a:ext cx="2205397" cy="8669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EF2CE-7092-4DE0-BC2E-3F64CAC427E1}">
      <dsp:nvSpPr>
        <dsp:cNvPr id="0" name=""/>
        <dsp:cNvSpPr/>
      </dsp:nvSpPr>
      <dsp:spPr>
        <a:xfrm>
          <a:off x="0" y="2390211"/>
          <a:ext cx="7729220" cy="840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Реалізація програмної взаємодії бота з грою </a:t>
          </a:r>
          <a:endParaRPr lang="uk-UA" sz="1600" kern="1200" dirty="0"/>
        </a:p>
      </dsp:txBody>
      <dsp:txXfrm>
        <a:off x="0" y="2390211"/>
        <a:ext cx="7729220" cy="453720"/>
      </dsp:txXfrm>
    </dsp:sp>
    <dsp:sp modelId="{686F824B-1AC7-4A35-9DFB-6D4A9C3E79EB}">
      <dsp:nvSpPr>
        <dsp:cNvPr id="0" name=""/>
        <dsp:cNvSpPr/>
      </dsp:nvSpPr>
      <dsp:spPr>
        <a:xfrm>
          <a:off x="0" y="2834659"/>
          <a:ext cx="3864610" cy="386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Створення </a:t>
          </a:r>
          <a:r>
            <a:rPr lang="uk-UA" sz="1500" kern="1200" dirty="0" err="1" smtClean="0"/>
            <a:t>сценарія</a:t>
          </a:r>
          <a:r>
            <a:rPr lang="uk-UA" sz="1500" kern="1200" dirty="0" smtClean="0"/>
            <a:t> поведінки бота</a:t>
          </a:r>
          <a:endParaRPr lang="uk-UA" sz="1500" kern="1200" dirty="0"/>
        </a:p>
      </dsp:txBody>
      <dsp:txXfrm>
        <a:off x="0" y="2834659"/>
        <a:ext cx="3864610" cy="386502"/>
      </dsp:txXfrm>
    </dsp:sp>
    <dsp:sp modelId="{906F975A-3900-4DD2-99D3-E4B5E6E61D9E}">
      <dsp:nvSpPr>
        <dsp:cNvPr id="0" name=""/>
        <dsp:cNvSpPr/>
      </dsp:nvSpPr>
      <dsp:spPr>
        <a:xfrm>
          <a:off x="3864610" y="2834659"/>
          <a:ext cx="3864610" cy="386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Надсилання подій у гру</a:t>
          </a:r>
          <a:endParaRPr lang="uk-UA" sz="1500" kern="1200" dirty="0"/>
        </a:p>
      </dsp:txBody>
      <dsp:txXfrm>
        <a:off x="3864610" y="2834659"/>
        <a:ext cx="3864610" cy="386502"/>
      </dsp:txXfrm>
    </dsp:sp>
    <dsp:sp modelId="{37734814-B736-4DB1-A510-7055A40EB3A9}">
      <dsp:nvSpPr>
        <dsp:cNvPr id="0" name=""/>
        <dsp:cNvSpPr/>
      </dsp:nvSpPr>
      <dsp:spPr>
        <a:xfrm rot="10800000">
          <a:off x="0" y="1280260"/>
          <a:ext cx="7729220" cy="129226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Розробка модулів для обробки та аналізу аудіо та відео потоків </a:t>
          </a:r>
          <a:endParaRPr lang="uk-UA" sz="1600" kern="1200" dirty="0"/>
        </a:p>
      </dsp:txBody>
      <dsp:txXfrm rot="-10800000">
        <a:off x="0" y="1280260"/>
        <a:ext cx="7729220" cy="453584"/>
      </dsp:txXfrm>
    </dsp:sp>
    <dsp:sp modelId="{F7EC4E8A-F237-478E-BF54-EBF1CEF141D7}">
      <dsp:nvSpPr>
        <dsp:cNvPr id="0" name=""/>
        <dsp:cNvSpPr/>
      </dsp:nvSpPr>
      <dsp:spPr>
        <a:xfrm>
          <a:off x="0" y="1733844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Розпізнавання, обробка зображень</a:t>
          </a:r>
          <a:endParaRPr lang="uk-UA" sz="1500" kern="1200" dirty="0"/>
        </a:p>
      </dsp:txBody>
      <dsp:txXfrm>
        <a:off x="0" y="1733844"/>
        <a:ext cx="3864610" cy="386386"/>
      </dsp:txXfrm>
    </dsp:sp>
    <dsp:sp modelId="{D2BBAED6-6720-4E9C-969D-BD0C7C101355}">
      <dsp:nvSpPr>
        <dsp:cNvPr id="0" name=""/>
        <dsp:cNvSpPr/>
      </dsp:nvSpPr>
      <dsp:spPr>
        <a:xfrm>
          <a:off x="3864610" y="1733844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Розпізнавання мовлення та </a:t>
          </a:r>
          <a:r>
            <a:rPr lang="uk-UA" sz="1500" kern="1200" dirty="0" err="1" smtClean="0"/>
            <a:t>транскрибація</a:t>
          </a:r>
          <a:endParaRPr lang="uk-UA" sz="1500" kern="1200" dirty="0"/>
        </a:p>
      </dsp:txBody>
      <dsp:txXfrm>
        <a:off x="3864610" y="1733844"/>
        <a:ext cx="3864610" cy="386386"/>
      </dsp:txXfrm>
    </dsp:sp>
    <dsp:sp modelId="{47F1ADD6-23B5-4F97-A3E7-65FC58F9B24C}">
      <dsp:nvSpPr>
        <dsp:cNvPr id="0" name=""/>
        <dsp:cNvSpPr/>
      </dsp:nvSpPr>
      <dsp:spPr>
        <a:xfrm rot="10800000">
          <a:off x="0" y="601"/>
          <a:ext cx="7729220" cy="129226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Розробка графічного інтерфейсу програми</a:t>
          </a:r>
          <a:endParaRPr lang="uk-UA" sz="1600" kern="1200" dirty="0"/>
        </a:p>
      </dsp:txBody>
      <dsp:txXfrm rot="-10800000">
        <a:off x="0" y="601"/>
        <a:ext cx="7729220" cy="453584"/>
      </dsp:txXfrm>
    </dsp:sp>
    <dsp:sp modelId="{34247CAE-CE9E-4EDC-BAF0-256E8468AC10}">
      <dsp:nvSpPr>
        <dsp:cNvPr id="0" name=""/>
        <dsp:cNvSpPr/>
      </dsp:nvSpPr>
      <dsp:spPr>
        <a:xfrm>
          <a:off x="0" y="454185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Дизайн</a:t>
          </a:r>
          <a:endParaRPr lang="uk-UA" sz="1500" kern="1200" dirty="0"/>
        </a:p>
      </dsp:txBody>
      <dsp:txXfrm>
        <a:off x="0" y="454185"/>
        <a:ext cx="3864610" cy="386386"/>
      </dsp:txXfrm>
    </dsp:sp>
    <dsp:sp modelId="{3B738D38-8D8B-4A27-BBBA-DBDEF5B74E3C}">
      <dsp:nvSpPr>
        <dsp:cNvPr id="0" name=""/>
        <dsp:cNvSpPr/>
      </dsp:nvSpPr>
      <dsp:spPr>
        <a:xfrm>
          <a:off x="3864610" y="454185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Реалізація</a:t>
          </a:r>
          <a:endParaRPr lang="uk-UA" sz="1500" kern="1200" dirty="0"/>
        </a:p>
      </dsp:txBody>
      <dsp:txXfrm>
        <a:off x="3864610" y="454185"/>
        <a:ext cx="3864610" cy="3863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DE061-8538-486F-896F-741DFC731E2B}">
      <dsp:nvSpPr>
        <dsp:cNvPr id="0" name=""/>
        <dsp:cNvSpPr/>
      </dsp:nvSpPr>
      <dsp:spPr>
        <a:xfrm>
          <a:off x="0" y="0"/>
          <a:ext cx="7729220" cy="910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kern="1200" dirty="0" smtClean="0"/>
            <a:t>Інтеграція роботи модулів в головну програму </a:t>
          </a:r>
          <a:endParaRPr lang="uk-UA" sz="1700" kern="1200" dirty="0"/>
        </a:p>
      </dsp:txBody>
      <dsp:txXfrm>
        <a:off x="0" y="0"/>
        <a:ext cx="7729220" cy="491410"/>
      </dsp:txXfrm>
    </dsp:sp>
    <dsp:sp modelId="{2D482AE2-282F-480B-B3D2-19E4C4429AD0}">
      <dsp:nvSpPr>
        <dsp:cNvPr id="0" name=""/>
        <dsp:cNvSpPr/>
      </dsp:nvSpPr>
      <dsp:spPr>
        <a:xfrm>
          <a:off x="0" y="491410"/>
          <a:ext cx="3864610" cy="418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Реалізація функціональності </a:t>
          </a:r>
          <a:r>
            <a:rPr lang="uk-UA" sz="1500" kern="1200" dirty="0" err="1" smtClean="0"/>
            <a:t>віджетів</a:t>
          </a:r>
          <a:r>
            <a:rPr lang="uk-UA" sz="1500" kern="1200" dirty="0" smtClean="0"/>
            <a:t> вікна</a:t>
          </a:r>
          <a:endParaRPr lang="uk-UA" sz="1500" kern="1200" dirty="0"/>
        </a:p>
      </dsp:txBody>
      <dsp:txXfrm>
        <a:off x="0" y="491410"/>
        <a:ext cx="3864610" cy="418608"/>
      </dsp:txXfrm>
    </dsp:sp>
    <dsp:sp modelId="{CE79CEB1-AAE9-41E5-BAD7-07F49ADF1A75}">
      <dsp:nvSpPr>
        <dsp:cNvPr id="0" name=""/>
        <dsp:cNvSpPr/>
      </dsp:nvSpPr>
      <dsp:spPr>
        <a:xfrm>
          <a:off x="3864610" y="491410"/>
          <a:ext cx="3864610" cy="418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Обробка вхідних та вихідних даних функцій</a:t>
          </a:r>
          <a:endParaRPr lang="uk-UA" sz="1500" kern="1200" dirty="0"/>
        </a:p>
      </dsp:txBody>
      <dsp:txXfrm>
        <a:off x="3864610" y="491410"/>
        <a:ext cx="3864610" cy="4186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60F92-87DC-4FF3-A119-59F265C10AC8}">
      <dsp:nvSpPr>
        <dsp:cNvPr id="0" name=""/>
        <dsp:cNvSpPr/>
      </dsp:nvSpPr>
      <dsp:spPr>
        <a:xfrm>
          <a:off x="0" y="0"/>
          <a:ext cx="5812305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800" kern="1200" dirty="0" smtClean="0"/>
            <a:t>Модулі головної програми</a:t>
          </a:r>
          <a:endParaRPr lang="uk-UA" sz="3800" kern="1200" dirty="0"/>
        </a:p>
      </dsp:txBody>
      <dsp:txXfrm>
        <a:off x="32222" y="32222"/>
        <a:ext cx="5747861" cy="1035680"/>
      </dsp:txXfrm>
    </dsp:sp>
    <dsp:sp modelId="{3F8640A2-2154-42B5-8394-2B266B186DB2}">
      <dsp:nvSpPr>
        <dsp:cNvPr id="0" name=""/>
        <dsp:cNvSpPr/>
      </dsp:nvSpPr>
      <dsp:spPr>
        <a:xfrm>
          <a:off x="2147" y="1204654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з даними для </a:t>
          </a:r>
          <a:r>
            <a:rPr lang="uk-UA" sz="1600" kern="1200" dirty="0" err="1" smtClean="0"/>
            <a:t>нейромережі</a:t>
          </a:r>
          <a:r>
            <a:rPr lang="uk-UA" sz="1600" kern="1200" dirty="0" smtClean="0"/>
            <a:t> (дата сет, модуль, конфігурації)</a:t>
          </a:r>
          <a:endParaRPr lang="uk-UA" sz="1600" kern="1200" dirty="0"/>
        </a:p>
      </dsp:txBody>
      <dsp:txXfrm>
        <a:off x="34369" y="1236876"/>
        <a:ext cx="2724570" cy="1035680"/>
      </dsp:txXfrm>
    </dsp:sp>
    <dsp:sp modelId="{9EF543CA-553D-459F-BAB6-CAABB8355392}">
      <dsp:nvSpPr>
        <dsp:cNvPr id="0" name=""/>
        <dsp:cNvSpPr/>
      </dsp:nvSpPr>
      <dsp:spPr>
        <a:xfrm>
          <a:off x="0" y="2409307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збирання вихідних даних програми </a:t>
          </a:r>
          <a:endParaRPr lang="uk-UA" sz="1600" kern="1200" dirty="0"/>
        </a:p>
      </dsp:txBody>
      <dsp:txXfrm>
        <a:off x="32222" y="2441529"/>
        <a:ext cx="2724570" cy="1035680"/>
      </dsp:txXfrm>
    </dsp:sp>
    <dsp:sp modelId="{A5ED04C2-4DF2-4F6A-A7A3-23B7981823A9}">
      <dsp:nvSpPr>
        <dsp:cNvPr id="0" name=""/>
        <dsp:cNvSpPr/>
      </dsp:nvSpPr>
      <dsp:spPr>
        <a:xfrm>
          <a:off x="3025438" y="1204654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запуску </a:t>
          </a:r>
          <a:r>
            <a:rPr lang="uk-UA" sz="1600" kern="1200" dirty="0" err="1" smtClean="0"/>
            <a:t>скриптів</a:t>
          </a:r>
          <a:r>
            <a:rPr lang="uk-UA" sz="1600" kern="1200" dirty="0" smtClean="0"/>
            <a:t> тестування, зберігання статики  та запуску програми</a:t>
          </a:r>
          <a:endParaRPr lang="uk-UA" sz="1600" kern="1200" dirty="0"/>
        </a:p>
      </dsp:txBody>
      <dsp:txXfrm>
        <a:off x="3057660" y="1236876"/>
        <a:ext cx="2724570" cy="1035680"/>
      </dsp:txXfrm>
    </dsp:sp>
    <dsp:sp modelId="{DCE295B6-F258-4F4A-A0F0-15D06A4E7BAE}">
      <dsp:nvSpPr>
        <dsp:cNvPr id="0" name=""/>
        <dsp:cNvSpPr/>
      </dsp:nvSpPr>
      <dsp:spPr>
        <a:xfrm>
          <a:off x="3025438" y="2406887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опрацювання вихідних даних програми</a:t>
          </a:r>
          <a:endParaRPr lang="uk-UA" sz="1600" kern="1200" dirty="0"/>
        </a:p>
      </dsp:txBody>
      <dsp:txXfrm>
        <a:off x="3057660" y="2439109"/>
        <a:ext cx="2724570" cy="10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4992A596-C2C5-4DD7-9996-F0EA1B45A5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AF69739C-D8A2-4FA0-95F0-BF7452A9BF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4EAE7-15D3-42EF-BD75-978C9F123EBF}" type="datetime1">
              <a:rPr lang="uk-UA" smtClean="0"/>
              <a:t>12.12.2022</a:t>
            </a:fld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8364789-69FD-47ED-9416-8F7B771271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FFA453E-7847-4754-8FD7-B4315C0526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33E1C-A045-43E0-A7B7-61C65B073A8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9877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noProof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81888-8B1C-4798-951E-6A8854294AA6}" type="datetime1">
              <a:rPr lang="uk-UA" smtClean="0"/>
              <a:pPr/>
              <a:t>12.12.2022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noProof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 noProof="0" dirty="0"/>
              <a:t>Зразок тексту</a:t>
            </a:r>
          </a:p>
          <a:p>
            <a:pPr lvl="1"/>
            <a:r>
              <a:rPr lang="uk-UA" noProof="0" dirty="0"/>
              <a:t>Другий рівень</a:t>
            </a:r>
          </a:p>
          <a:p>
            <a:pPr lvl="2"/>
            <a:r>
              <a:rPr lang="uk-UA" noProof="0" dirty="0"/>
              <a:t>Третій рівень</a:t>
            </a:r>
          </a:p>
          <a:p>
            <a:pPr lvl="3"/>
            <a:r>
              <a:rPr lang="uk-UA" noProof="0" dirty="0"/>
              <a:t>Четвертий рівень</a:t>
            </a:r>
          </a:p>
          <a:p>
            <a:pPr lvl="4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noProof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FA43-F00F-46A5-A5BE-461FCB3A9161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38349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631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274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932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43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070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FBDF23FF-819C-44FA-B7FA-C2F2BB41A72C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81474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1131FB-C55D-47F1-A11D-079E09BBECC0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8851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5364075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ED0C3A-6C7A-4373-99CF-6F3B69CC419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418570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6AC4E-6D7B-487A-A9EB-F74D9B594C8C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620390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B09E10-A057-4AF1-91F9-20038BE957E5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049030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5764644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8FF976-E597-402E-B84A-74A2B1B4C6D8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774049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C77104-5032-4E72-B189-A6B3875C94E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87884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6541413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05D6F-2AA1-4F2D-ACC4-040BE3A06E22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9759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5113895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D6F39D-36F2-4111-803E-0E506DFF53FA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08285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249FD0-8311-4D39-88A1-AEFB36195DF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6840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710865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A1887F-F45F-4059-9055-2FFC82512763}" type="datetime1">
              <a:rPr lang="uk-UA" noProof="0" smtClean="0"/>
              <a:t>12.12.2022</a:t>
            </a:fld>
            <a:endParaRPr lang="uk-U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22007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88C036-3944-4803-9066-0B20CBD1309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80339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490020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9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10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ображення 4" descr="нічне небо з горами далеко на горизонті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675" y="2078567"/>
            <a:ext cx="9340850" cy="2421464"/>
          </a:xfrm>
        </p:spPr>
        <p:txBody>
          <a:bodyPr rtlCol="0">
            <a:noAutofit/>
          </a:bodyPr>
          <a:lstStyle/>
          <a:p>
            <a:r>
              <a:rPr lang="ru-RU" sz="3200" b="1" dirty="0" err="1"/>
              <a:t>Дослідження</a:t>
            </a:r>
            <a:r>
              <a:rPr lang="ru-RU" sz="3200" b="1" dirty="0"/>
              <a:t> та </a:t>
            </a:r>
            <a:r>
              <a:rPr lang="ru-RU" sz="3200" b="1" dirty="0" err="1"/>
              <a:t>розробка</a:t>
            </a:r>
            <a:r>
              <a:rPr lang="ru-RU" sz="3200" b="1" dirty="0"/>
              <a:t> </a:t>
            </a:r>
            <a:r>
              <a:rPr lang="ru-RU" sz="3200" b="1" dirty="0" err="1"/>
              <a:t>ботів</a:t>
            </a:r>
            <a:r>
              <a:rPr lang="ru-RU" sz="3200" b="1" dirty="0"/>
              <a:t> для </a:t>
            </a:r>
            <a:r>
              <a:rPr lang="ru-RU" sz="3200" b="1" dirty="0" err="1"/>
              <a:t>автоматизації</a:t>
            </a:r>
            <a:r>
              <a:rPr lang="ru-RU" sz="3200" b="1" dirty="0"/>
              <a:t> </a:t>
            </a:r>
            <a:r>
              <a:rPr lang="ru-RU" sz="3200" b="1" dirty="0" err="1"/>
              <a:t>ігрових</a:t>
            </a:r>
            <a:r>
              <a:rPr lang="ru-RU" sz="3200" b="1" dirty="0"/>
              <a:t> </a:t>
            </a:r>
            <a:r>
              <a:rPr lang="ru-RU" sz="3200" b="1" dirty="0" err="1"/>
              <a:t>процесів</a:t>
            </a:r>
            <a:r>
              <a:rPr lang="ru-RU" sz="3200" b="1" dirty="0"/>
              <a:t> </a:t>
            </a:r>
            <a:r>
              <a:rPr lang="ru-RU" sz="3200" b="1" dirty="0" err="1"/>
              <a:t>під</a:t>
            </a:r>
            <a:r>
              <a:rPr lang="ru-RU" sz="3200" b="1" dirty="0"/>
              <a:t> </a:t>
            </a:r>
            <a:r>
              <a:rPr lang="ru-RU" sz="3200" b="1" dirty="0" err="1"/>
              <a:t>управлінням</a:t>
            </a:r>
            <a:r>
              <a:rPr lang="ru-RU" sz="3200" b="1" dirty="0"/>
              <a:t> </a:t>
            </a:r>
            <a:r>
              <a:rPr lang="ru-RU" sz="3200" b="1" dirty="0" err="1"/>
              <a:t>людини</a:t>
            </a:r>
            <a:r>
              <a:rPr lang="ru-RU" sz="3200" b="1" dirty="0"/>
              <a:t> та штучного </a:t>
            </a:r>
            <a:r>
              <a:rPr lang="ru-RU" sz="3200" b="1" dirty="0" err="1"/>
              <a:t>інтелекту</a:t>
            </a:r>
            <a:endParaRPr lang="uk-UA" sz="3200" b="1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5799" y="4976283"/>
            <a:ext cx="7197726" cy="916518"/>
          </a:xfrm>
        </p:spPr>
        <p:txBody>
          <a:bodyPr rtlCol="0">
            <a:normAutofit/>
          </a:bodyPr>
          <a:lstStyle/>
          <a:p>
            <a:pPr rtl="0"/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Студент групи феім-22 Товкач Б. М.</a:t>
            </a:r>
          </a:p>
          <a:p>
            <a:pPr rtl="0"/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Науковий керівник доц. Демків. Л. С.</a:t>
            </a: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86970"/>
          </a:xfrm>
        </p:spPr>
        <p:txBody>
          <a:bodyPr/>
          <a:lstStyle/>
          <a:p>
            <a:pPr algn="ctr"/>
            <a:r>
              <a:rPr lang="uk-UA" b="1" dirty="0" smtClean="0"/>
              <a:t>Структура </a:t>
            </a:r>
            <a:r>
              <a:rPr lang="uk-UA" b="1" dirty="0" err="1" smtClean="0"/>
              <a:t>проєкта</a:t>
            </a:r>
            <a:r>
              <a:rPr lang="uk-UA" b="1" dirty="0" smtClean="0"/>
              <a:t> та архітектура програми</a:t>
            </a:r>
            <a:endParaRPr lang="en-US" b="1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95271594"/>
              </p:ext>
            </p:extLst>
          </p:nvPr>
        </p:nvGraphicFramePr>
        <p:xfrm>
          <a:off x="596900" y="2146300"/>
          <a:ext cx="5816600" cy="350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кутник 5"/>
          <p:cNvSpPr/>
          <p:nvPr/>
        </p:nvSpPr>
        <p:spPr>
          <a:xfrm>
            <a:off x="6781800" y="2632554"/>
            <a:ext cx="5118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 err="1" smtClean="0"/>
              <a:t>Функціональне</a:t>
            </a:r>
            <a:r>
              <a:rPr lang="ru-RU" dirty="0" smtClean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</a:t>
            </a:r>
            <a:r>
              <a:rPr lang="ru-RU" dirty="0" err="1"/>
              <a:t>набуває</a:t>
            </a:r>
            <a:r>
              <a:rPr lang="ru-RU" dirty="0"/>
              <a:t> </a:t>
            </a:r>
            <a:r>
              <a:rPr lang="ru-RU" dirty="0" err="1"/>
              <a:t>популярності</a:t>
            </a:r>
            <a:r>
              <a:rPr lang="ru-RU" dirty="0"/>
              <a:t> </a:t>
            </a:r>
            <a:r>
              <a:rPr lang="ru-RU" dirty="0" err="1"/>
              <a:t>завдяки</a:t>
            </a:r>
            <a:r>
              <a:rPr lang="ru-RU" dirty="0"/>
              <a:t> </a:t>
            </a:r>
            <a:r>
              <a:rPr lang="ru-RU" dirty="0" err="1"/>
              <a:t>своїй</a:t>
            </a:r>
            <a:r>
              <a:rPr lang="ru-RU" dirty="0"/>
              <a:t> </a:t>
            </a:r>
            <a:r>
              <a:rPr lang="ru-RU" dirty="0" err="1"/>
              <a:t>ефективності</a:t>
            </a:r>
            <a:r>
              <a:rPr lang="ru-RU" dirty="0"/>
              <a:t> та </a:t>
            </a:r>
            <a:r>
              <a:rPr lang="ru-RU" dirty="0" err="1"/>
              <a:t>універсальності</a:t>
            </a:r>
            <a:r>
              <a:rPr lang="ru-RU" dirty="0"/>
              <a:t> у </a:t>
            </a:r>
            <a:r>
              <a:rPr lang="ru-RU" dirty="0" err="1"/>
              <a:t>вирішенні</a:t>
            </a:r>
            <a:r>
              <a:rPr lang="ru-RU" dirty="0"/>
              <a:t> </a:t>
            </a:r>
            <a:r>
              <a:rPr lang="ru-RU" dirty="0" err="1"/>
              <a:t>сучасних</a:t>
            </a:r>
            <a:r>
              <a:rPr lang="ru-RU" dirty="0"/>
              <a:t> проблем. </a:t>
            </a:r>
            <a:r>
              <a:rPr lang="ru-RU" dirty="0" err="1"/>
              <a:t>Програми</a:t>
            </a:r>
            <a:r>
              <a:rPr lang="ru-RU" dirty="0"/>
              <a:t> </a:t>
            </a:r>
            <a:r>
              <a:rPr lang="ru-RU" dirty="0" err="1"/>
              <a:t>створюються</a:t>
            </a:r>
            <a:r>
              <a:rPr lang="ru-RU" dirty="0"/>
              <a:t> за 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послідовних</a:t>
            </a:r>
            <a:r>
              <a:rPr lang="ru-RU" dirty="0"/>
              <a:t> </a:t>
            </a:r>
            <a:r>
              <a:rPr lang="ru-RU" dirty="0" err="1"/>
              <a:t>функцій</a:t>
            </a:r>
            <a:r>
              <a:rPr lang="ru-RU" dirty="0"/>
              <a:t>, </a:t>
            </a:r>
            <a:r>
              <a:rPr lang="ru-RU" dirty="0" err="1"/>
              <a:t>кожна</a:t>
            </a:r>
            <a:r>
              <a:rPr lang="ru-RU" dirty="0"/>
              <a:t> з 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приймає</a:t>
            </a:r>
            <a:r>
              <a:rPr lang="ru-RU" dirty="0"/>
              <a:t> </a:t>
            </a:r>
            <a:r>
              <a:rPr lang="ru-RU" dirty="0" err="1"/>
              <a:t>вхідне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і </a:t>
            </a:r>
            <a:r>
              <a:rPr lang="ru-RU" dirty="0" err="1"/>
              <a:t>повертає</a:t>
            </a:r>
            <a:r>
              <a:rPr lang="ru-RU" dirty="0"/>
              <a:t> </a:t>
            </a:r>
            <a:r>
              <a:rPr lang="ru-RU" dirty="0" err="1"/>
              <a:t>постійне</a:t>
            </a:r>
            <a:r>
              <a:rPr lang="ru-RU" dirty="0"/>
              <a:t> </a:t>
            </a:r>
            <a:r>
              <a:rPr lang="ru-RU" dirty="0" err="1"/>
              <a:t>вихідне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, не </a:t>
            </a:r>
            <a:r>
              <a:rPr lang="ru-RU" dirty="0" err="1"/>
              <a:t>змінюючи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не </a:t>
            </a:r>
            <a:r>
              <a:rPr lang="ru-RU" dirty="0" err="1"/>
              <a:t>впливаючи</a:t>
            </a:r>
            <a:r>
              <a:rPr lang="ru-RU" dirty="0"/>
              <a:t> на роботу </a:t>
            </a:r>
            <a:r>
              <a:rPr lang="ru-RU" dirty="0" err="1"/>
              <a:t>самої</a:t>
            </a:r>
            <a:r>
              <a:rPr lang="ru-RU" dirty="0"/>
              <a:t> </a:t>
            </a:r>
            <a:r>
              <a:rPr lang="ru-RU" dirty="0" err="1" smtClean="0"/>
              <a:t>програми</a:t>
            </a:r>
            <a:r>
              <a:rPr lang="ru-RU" dirty="0" smtClean="0"/>
              <a:t>. </a:t>
            </a:r>
            <a:r>
              <a:rPr lang="ru-RU" dirty="0" err="1" smtClean="0"/>
              <a:t>Саме</a:t>
            </a:r>
            <a:r>
              <a:rPr lang="ru-RU" dirty="0" smtClean="0"/>
              <a:t> </a:t>
            </a:r>
            <a:r>
              <a:rPr lang="ru-RU" dirty="0" err="1" smtClean="0"/>
              <a:t>такий</a:t>
            </a:r>
            <a:r>
              <a:rPr lang="ru-RU" dirty="0" smtClean="0"/>
              <a:t> </a:t>
            </a:r>
            <a:r>
              <a:rPr lang="ru-RU" dirty="0" err="1" smtClean="0"/>
              <a:t>підхід</a:t>
            </a:r>
            <a:r>
              <a:rPr lang="ru-RU" dirty="0" smtClean="0"/>
              <a:t> </a:t>
            </a:r>
            <a:r>
              <a:rPr lang="ru-RU" dirty="0" err="1" smtClean="0"/>
              <a:t>був</a:t>
            </a:r>
            <a:r>
              <a:rPr lang="ru-RU" dirty="0" smtClean="0"/>
              <a:t> </a:t>
            </a:r>
            <a:r>
              <a:rPr lang="ru-RU" dirty="0" err="1" smtClean="0"/>
              <a:t>використаний</a:t>
            </a:r>
            <a:r>
              <a:rPr lang="ru-RU" dirty="0" smtClean="0"/>
              <a:t> у </a:t>
            </a:r>
            <a:r>
              <a:rPr lang="ru-RU" dirty="0" err="1" smtClean="0"/>
              <a:t>цьому</a:t>
            </a:r>
            <a:r>
              <a:rPr lang="ru-RU" dirty="0" smtClean="0"/>
              <a:t> </a:t>
            </a:r>
            <a:r>
              <a:rPr lang="ru-RU" dirty="0" err="1" smtClean="0"/>
              <a:t>проєкті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2699"/>
            <a:ext cx="12192000" cy="1117600"/>
          </a:xfrm>
        </p:spPr>
        <p:txBody>
          <a:bodyPr/>
          <a:lstStyle/>
          <a:p>
            <a:pPr algn="ctr"/>
            <a:r>
              <a:rPr lang="uk-UA" b="1" dirty="0" smtClean="0"/>
              <a:t>Розробка Макета вікна програми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850" y="1244601"/>
            <a:ext cx="8496300" cy="53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7397" y="2789237"/>
            <a:ext cx="5328603" cy="3806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" y="1745229"/>
            <a:ext cx="5328603" cy="7080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2789237"/>
            <a:ext cx="3759200" cy="3589976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86970"/>
          </a:xfrm>
        </p:spPr>
        <p:txBody>
          <a:bodyPr/>
          <a:lstStyle/>
          <a:p>
            <a:pPr algn="ctr"/>
            <a:r>
              <a:rPr lang="uk-UA" b="1" dirty="0"/>
              <a:t>Форма для налаштування та керування програмою</a:t>
            </a:r>
            <a:endParaRPr lang="en-US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1859640"/>
            <a:ext cx="3759200" cy="657113"/>
          </a:xfrm>
          <a:prstGeom prst="rect">
            <a:avLst/>
          </a:prstGeom>
        </p:spPr>
      </p:pic>
      <p:sp>
        <p:nvSpPr>
          <p:cNvPr id="14" name="Округлений прямокутник 13"/>
          <p:cNvSpPr/>
          <p:nvPr/>
        </p:nvSpPr>
        <p:spPr>
          <a:xfrm>
            <a:off x="7524750" y="10643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Кнопки керування програмою, вибір цільового вікна</a:t>
            </a:r>
            <a:endParaRPr lang="en-US" dirty="0"/>
          </a:p>
        </p:txBody>
      </p:sp>
      <p:sp>
        <p:nvSpPr>
          <p:cNvPr id="15" name="Округлений прямокутник 14"/>
          <p:cNvSpPr/>
          <p:nvPr/>
        </p:nvSpPr>
        <p:spPr>
          <a:xfrm>
            <a:off x="1621947" y="10643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Вибір цільової директорії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Форма для виведення </a:t>
            </a:r>
            <a:r>
              <a:rPr lang="uk-UA" b="1" dirty="0" err="1" smtClean="0"/>
              <a:t>відеотрансляції</a:t>
            </a:r>
            <a:r>
              <a:rPr lang="uk-UA" b="1" dirty="0" smtClean="0"/>
              <a:t> та </a:t>
            </a:r>
            <a:br>
              <a:rPr lang="uk-UA" b="1" dirty="0" smtClean="0"/>
            </a:br>
            <a:r>
              <a:rPr lang="uk-UA" b="1" dirty="0" err="1" smtClean="0"/>
              <a:t>транскрибації</a:t>
            </a:r>
            <a:r>
              <a:rPr lang="uk-UA" b="1" dirty="0" smtClean="0"/>
              <a:t> </a:t>
            </a:r>
            <a:r>
              <a:rPr lang="uk-UA" b="1" dirty="0" err="1" smtClean="0"/>
              <a:t>цільово</a:t>
            </a:r>
            <a:r>
              <a:rPr lang="uk-UA" b="1" dirty="0" smtClean="0"/>
              <a:t> вікна програми</a:t>
            </a:r>
            <a:endParaRPr lang="en-US" b="1" dirty="0"/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000"/>
            <a:ext cx="10131425" cy="412159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28205" y="2362200"/>
            <a:ext cx="358902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Форма моніторингу завантаження </a:t>
            </a:r>
            <a:r>
              <a:rPr lang="uk-UA" dirty="0" err="1" smtClean="0"/>
              <a:t>пк</a:t>
            </a:r>
            <a:r>
              <a:rPr lang="uk-UA" dirty="0" smtClean="0"/>
              <a:t> </a:t>
            </a:r>
            <a:br>
              <a:rPr lang="uk-UA" dirty="0" smtClean="0"/>
            </a:br>
            <a:r>
              <a:rPr lang="uk-UA" dirty="0" smtClean="0"/>
              <a:t>та активності бота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2700655"/>
            <a:ext cx="5613400" cy="237045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691254"/>
            <a:ext cx="5956300" cy="2370455"/>
          </a:xfrm>
          <a:prstGeom prst="rect">
            <a:avLst/>
          </a:prstGeom>
        </p:spPr>
      </p:pic>
      <p:sp>
        <p:nvSpPr>
          <p:cNvPr id="6" name="Округлений прямокутник 5"/>
          <p:cNvSpPr/>
          <p:nvPr/>
        </p:nvSpPr>
        <p:spPr>
          <a:xfrm>
            <a:off x="1126647" y="188319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Графіки завантаження ресурсів ПК</a:t>
            </a:r>
            <a:endParaRPr lang="en-US" dirty="0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7264400" y="28804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err="1" smtClean="0"/>
              <a:t>Кнопкии</a:t>
            </a:r>
            <a:r>
              <a:rPr lang="uk-UA" dirty="0" smtClean="0"/>
              <a:t> перевірки налаштувань та список </a:t>
            </a:r>
            <a:r>
              <a:rPr lang="uk-UA" dirty="0" err="1" smtClean="0"/>
              <a:t>активностей</a:t>
            </a:r>
            <a:r>
              <a:rPr lang="uk-UA" dirty="0" smtClean="0"/>
              <a:t> 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3" y="1422400"/>
            <a:ext cx="903477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992187" y="1647507"/>
            <a:ext cx="10207625" cy="45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184400"/>
            <a:ext cx="7658100" cy="24123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4810345"/>
            <a:ext cx="8308975" cy="1884617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266700" y="140764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Мова українська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8435975" y="399323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Мова польська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8100"/>
            <a:ext cx="12192000" cy="1456267"/>
          </a:xfrm>
        </p:spPr>
        <p:txBody>
          <a:bodyPr/>
          <a:lstStyle/>
          <a:p>
            <a:pPr algn="ctr"/>
            <a:r>
              <a:rPr lang="uk-UA" b="1" dirty="0" smtClean="0"/>
              <a:t>Реалізація віконної програми з </a:t>
            </a:r>
            <a:br>
              <a:rPr lang="uk-UA" b="1" dirty="0" smtClean="0"/>
            </a:br>
            <a:r>
              <a:rPr lang="uk-UA" b="1" dirty="0" smtClean="0"/>
              <a:t>інтеграцією всіх функцій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3076" y="1884682"/>
            <a:ext cx="9148088" cy="46558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1" y="2579120"/>
            <a:ext cx="5130800" cy="2350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26" y="2591369"/>
            <a:ext cx="3086775" cy="23486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421" y="5274652"/>
            <a:ext cx="3105680" cy="11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3810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Реалізація віконної програми з </a:t>
            </a:r>
            <a:br>
              <a:rPr lang="uk-UA" dirty="0" smtClean="0"/>
            </a:br>
            <a:r>
              <a:rPr lang="uk-UA" dirty="0" smtClean="0"/>
              <a:t>інтеграцією всіх функцій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6133" y="2198291"/>
            <a:ext cx="9044067" cy="24892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34267" y="5503863"/>
            <a:ext cx="6223000" cy="126523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8864600" y="3643578"/>
            <a:ext cx="3086100" cy="2971800"/>
          </a:xfrm>
          <a:prstGeom prst="rect">
            <a:avLst/>
          </a:prstGeom>
        </p:spPr>
      </p:pic>
      <p:sp>
        <p:nvSpPr>
          <p:cNvPr id="9" name="Округлений прямокутник 8"/>
          <p:cNvSpPr/>
          <p:nvPr/>
        </p:nvSpPr>
        <p:spPr>
          <a:xfrm>
            <a:off x="266700" y="140764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Підготовка роботи модуль з ШІ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711200" y="4787953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Компіляція у виконавчий файл</a:t>
            </a:r>
            <a:endParaRPr lang="en-US" dirty="0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8331200" y="2934531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Файл після компіляції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b="1" dirty="0" smtClean="0"/>
              <a:t>Передмова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006476" y="2201334"/>
            <a:ext cx="10131425" cy="3649133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uk-UA" dirty="0" smtClean="0"/>
              <a:t>	</a:t>
            </a:r>
            <a:r>
              <a:rPr lang="uk-UA" sz="2400" b="1" dirty="0" smtClean="0"/>
              <a:t>Консольний </a:t>
            </a:r>
            <a:r>
              <a:rPr lang="uk-UA" sz="2400" b="1" dirty="0" err="1"/>
              <a:t>проєкт</a:t>
            </a:r>
            <a:r>
              <a:rPr lang="uk-UA" sz="2400" b="1" dirty="0"/>
              <a:t> </a:t>
            </a:r>
            <a:r>
              <a:rPr lang="uk-UA" sz="2400" dirty="0"/>
              <a:t>(бот) для автоматизації ігрового процесу, з яким у мене є досвід, мав підстави розвиватися і надалі, адже програма без взаємодії з людиною не могла бути користувацькою, тому що не було </a:t>
            </a:r>
            <a:r>
              <a:rPr lang="uk-UA" sz="2400" dirty="0" err="1"/>
              <a:t>інтерфейсної</a:t>
            </a:r>
            <a:r>
              <a:rPr lang="uk-UA" sz="2400" dirty="0"/>
              <a:t> </a:t>
            </a:r>
            <a:r>
              <a:rPr lang="uk-UA" sz="2400" dirty="0" smtClean="0"/>
              <a:t>частини. </a:t>
            </a:r>
            <a:r>
              <a:rPr lang="uk-UA" sz="2400" b="1" dirty="0"/>
              <a:t>В</a:t>
            </a:r>
            <a:r>
              <a:rPr lang="uk-UA" sz="2400" b="1" dirty="0" smtClean="0"/>
              <a:t>икористання центрального процесора</a:t>
            </a:r>
            <a:r>
              <a:rPr lang="uk-UA" sz="2400" dirty="0" smtClean="0"/>
              <a:t> </a:t>
            </a:r>
            <a:r>
              <a:rPr lang="uk-UA" sz="2400" dirty="0" err="1" smtClean="0"/>
              <a:t>комп</a:t>
            </a:r>
            <a:r>
              <a:rPr lang="en-US" sz="2400" dirty="0" smtClean="0"/>
              <a:t>`</a:t>
            </a:r>
            <a:r>
              <a:rPr lang="uk-UA" sz="2400" dirty="0" err="1" smtClean="0"/>
              <a:t>ютера</a:t>
            </a:r>
            <a:r>
              <a:rPr lang="uk-UA" sz="2400" dirty="0" smtClean="0"/>
              <a:t>, замість </a:t>
            </a:r>
            <a:r>
              <a:rPr lang="uk-UA" sz="2400" dirty="0" err="1" smtClean="0"/>
              <a:t>відеокарти</a:t>
            </a:r>
            <a:r>
              <a:rPr lang="uk-UA" sz="2400" dirty="0" smtClean="0"/>
              <a:t>, при виконанні роботи нейронними мережами, та </a:t>
            </a:r>
            <a:r>
              <a:rPr lang="uk-UA" sz="2400" b="1" dirty="0" smtClean="0"/>
              <a:t>непродумана архітектура програми </a:t>
            </a:r>
            <a:r>
              <a:rPr lang="uk-UA" sz="2400" dirty="0" smtClean="0"/>
              <a:t>- </a:t>
            </a:r>
            <a:r>
              <a:rPr lang="uk-UA" sz="2400" b="1" dirty="0" smtClean="0"/>
              <a:t>створювали ряд проблем</a:t>
            </a:r>
            <a:r>
              <a:rPr lang="uk-UA" sz="2400" dirty="0" smtClean="0"/>
              <a:t> для оптимізації бота. </a:t>
            </a:r>
            <a:r>
              <a:rPr lang="uk-UA" sz="2400" dirty="0" err="1" smtClean="0"/>
              <a:t>Проєкт</a:t>
            </a:r>
            <a:r>
              <a:rPr lang="uk-UA" sz="2400" dirty="0" smtClean="0"/>
              <a:t>, який буде представлено в роботі, це модернізація попередніх напрацювань.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7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0" y="3142615"/>
            <a:ext cx="3543300" cy="211582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339965" y="3872654"/>
            <a:ext cx="3442970" cy="2145030"/>
          </a:xfrm>
          <a:prstGeom prst="rect">
            <a:avLst/>
          </a:prstGeom>
        </p:spPr>
      </p:pic>
      <p:sp>
        <p:nvSpPr>
          <p:cNvPr id="6" name="Округлений прямокутник 5"/>
          <p:cNvSpPr/>
          <p:nvPr/>
        </p:nvSpPr>
        <p:spPr>
          <a:xfrm>
            <a:off x="1638300" y="238389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 завантаження </a:t>
            </a:r>
            <a:r>
              <a:rPr lang="en-US" dirty="0" smtClean="0"/>
              <a:t>CPU </a:t>
            </a:r>
            <a:r>
              <a:rPr lang="uk-UA" dirty="0" smtClean="0"/>
              <a:t>з</a:t>
            </a:r>
          </a:p>
          <a:p>
            <a:pPr algn="ctr"/>
            <a:r>
              <a:rPr lang="uk-UA" dirty="0"/>
              <a:t>у</a:t>
            </a:r>
            <a:r>
              <a:rPr lang="uk-UA" dirty="0" smtClean="0"/>
              <a:t>вімкненою трансляцією вікна</a:t>
            </a:r>
            <a:endParaRPr lang="en-US" dirty="0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7251700" y="3079115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 завантаження </a:t>
            </a:r>
            <a:r>
              <a:rPr lang="en-US" dirty="0" smtClean="0"/>
              <a:t>CPU </a:t>
            </a:r>
            <a:r>
              <a:rPr lang="uk-UA" dirty="0" smtClean="0"/>
              <a:t>з вимкненою трансляцією вікна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23" y="2130107"/>
            <a:ext cx="8636477" cy="446119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127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</a:t>
            </a:r>
            <a:endParaRPr lang="en-US" b="1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69400" y="4041140"/>
            <a:ext cx="2728595" cy="1381760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2711211" y="1372923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Робота програми в режимі розпізнавання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9169400" y="3176323"/>
            <a:ext cx="2728595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Зріст навантаження </a:t>
            </a:r>
            <a:r>
              <a:rPr lang="en-US" dirty="0" smtClean="0"/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524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 в</a:t>
            </a:r>
            <a:br>
              <a:rPr lang="uk-UA" b="1" dirty="0" smtClean="0"/>
            </a:br>
            <a:r>
              <a:rPr lang="uk-UA" b="1" dirty="0" smtClean="0"/>
              <a:t>«бойовому» режимі</a:t>
            </a:r>
            <a:endParaRPr lang="en-US" b="1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0037" y="2075866"/>
            <a:ext cx="5800726" cy="459565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842055" y="1863826"/>
            <a:ext cx="2972433" cy="211010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88099" y="4140199"/>
            <a:ext cx="5426389" cy="2512855"/>
          </a:xfrm>
          <a:prstGeom prst="rect">
            <a:avLst/>
          </a:prstGeom>
        </p:spPr>
      </p:pic>
      <p:sp>
        <p:nvSpPr>
          <p:cNvPr id="8" name="Округлений прямокутник 7"/>
          <p:cNvSpPr/>
          <p:nvPr/>
        </p:nvSpPr>
        <p:spPr>
          <a:xfrm>
            <a:off x="679211" y="1360225"/>
            <a:ext cx="1911589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Вікно гри</a:t>
            </a:r>
            <a:endParaRPr lang="en-US" dirty="0"/>
          </a:p>
        </p:txBody>
      </p:sp>
      <p:sp>
        <p:nvSpPr>
          <p:cNvPr id="9" name="Округлений прямокутник 8"/>
          <p:cNvSpPr/>
          <p:nvPr/>
        </p:nvSpPr>
        <p:spPr>
          <a:xfrm>
            <a:off x="6388099" y="3162300"/>
            <a:ext cx="2146301" cy="83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Ігровий момент: нейтралізація цілі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8842055" y="1092388"/>
            <a:ext cx="2972433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Ігровий момент: атака цілі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524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 в</a:t>
            </a:r>
            <a:br>
              <a:rPr lang="uk-UA" b="1" dirty="0" smtClean="0"/>
            </a:br>
            <a:r>
              <a:rPr lang="uk-UA" b="1" dirty="0" smtClean="0"/>
              <a:t>«бойовому» режимі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0" y="7237412"/>
            <a:ext cx="4610100" cy="46672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724322" y="2304838"/>
            <a:ext cx="3254302" cy="172257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28823" y="4868280"/>
            <a:ext cx="3590997" cy="166739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243031" y="3333172"/>
            <a:ext cx="6222423" cy="32213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84" y="1972661"/>
            <a:ext cx="4600575" cy="504825"/>
          </a:xfrm>
          <a:prstGeom prst="rect">
            <a:avLst/>
          </a:prstGeom>
        </p:spPr>
      </p:pic>
      <p:sp>
        <p:nvSpPr>
          <p:cNvPr id="9" name="Округлений прямокутник 8"/>
          <p:cNvSpPr/>
          <p:nvPr/>
        </p:nvSpPr>
        <p:spPr>
          <a:xfrm>
            <a:off x="2198254" y="2776981"/>
            <a:ext cx="2678545" cy="46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Бот виконує задачі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559137" y="1446787"/>
            <a:ext cx="3430971" cy="39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Запуск </a:t>
            </a:r>
            <a:r>
              <a:rPr lang="uk-UA" dirty="0" err="1" smtClean="0"/>
              <a:t>скрипта</a:t>
            </a:r>
            <a:r>
              <a:rPr lang="uk-UA" dirty="0" smtClean="0"/>
              <a:t> для збору даних</a:t>
            </a:r>
            <a:endParaRPr lang="en-US" dirty="0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9013241" y="1596306"/>
            <a:ext cx="2703017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Моніторинг стану ПК з увімкненою трансляцією</a:t>
            </a:r>
            <a:endParaRPr lang="en-US" dirty="0"/>
          </a:p>
        </p:txBody>
      </p:sp>
      <p:sp>
        <p:nvSpPr>
          <p:cNvPr id="12" name="Округлений прямокутник 11"/>
          <p:cNvSpPr/>
          <p:nvPr/>
        </p:nvSpPr>
        <p:spPr>
          <a:xfrm>
            <a:off x="7135668" y="4290932"/>
            <a:ext cx="2992582" cy="45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Активна робота бота в грі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ображення 4" descr="світлі плями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9" y="3632205"/>
            <a:ext cx="4512582" cy="829731"/>
          </a:xfrm>
        </p:spPr>
        <p:txBody>
          <a:bodyPr rtlCol="0">
            <a:normAutofit fontScale="90000"/>
          </a:bodyPr>
          <a:lstStyle/>
          <a:p>
            <a:pPr rtl="0"/>
            <a:r>
              <a:rPr lang="uk-UA" b="1" dirty="0" smtClean="0"/>
              <a:t/>
            </a:r>
            <a:br>
              <a:rPr lang="uk-UA" b="1" dirty="0" smtClean="0"/>
            </a:br>
            <a:r>
              <a:rPr lang="uk-UA" b="1" dirty="0" smtClean="0"/>
              <a:t>Дякую за увагу!</a:t>
            </a:r>
            <a:endParaRPr lang="uk-UA" b="1" dirty="0"/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 txBox="1">
            <a:spLocks/>
          </p:cNvSpPr>
          <p:nvPr/>
        </p:nvSpPr>
        <p:spPr>
          <a:xfrm>
            <a:off x="7910286" y="6163885"/>
            <a:ext cx="4108904" cy="531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Студент групи феім-22 Товкач Б. М.</a:t>
            </a: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79500"/>
          </a:xfrm>
        </p:spPr>
        <p:txBody>
          <a:bodyPr/>
          <a:lstStyle/>
          <a:p>
            <a:pPr algn="ctr"/>
            <a:r>
              <a:rPr lang="uk-UA" b="1" dirty="0" smtClean="0"/>
              <a:t>План презентації</a:t>
            </a:r>
            <a:endParaRPr lang="en-US" b="1" dirty="0"/>
          </a:p>
        </p:txBody>
      </p:sp>
      <p:sp>
        <p:nvSpPr>
          <p:cNvPr id="5" name="Прямокутник 4"/>
          <p:cNvSpPr/>
          <p:nvPr/>
        </p:nvSpPr>
        <p:spPr>
          <a:xfrm>
            <a:off x="1371600" y="1564212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Вступ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Огляд </a:t>
            </a:r>
            <a:r>
              <a:rPr lang="uk-UA" sz="2800" dirty="0" smtClean="0"/>
              <a:t>технологій та </a:t>
            </a:r>
            <a:r>
              <a:rPr lang="uk-UA" sz="2800" dirty="0" err="1" smtClean="0"/>
              <a:t>інстурментів</a:t>
            </a:r>
            <a:endParaRPr lang="uk-UA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Розробка та реалізація </a:t>
            </a:r>
            <a:r>
              <a:rPr lang="uk-UA" sz="2800" dirty="0" err="1"/>
              <a:t>проєкта</a:t>
            </a:r>
            <a:endParaRPr lang="uk-UA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Результати тестування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Дослідження отриманих результатів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 smtClean="0"/>
              <a:t>Висновки </a:t>
            </a:r>
            <a:endParaRPr lang="uk-UA" sz="2800" dirty="0"/>
          </a:p>
          <a:p>
            <a:endParaRPr lang="uk-UA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92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7100"/>
          </a:xfrm>
        </p:spPr>
        <p:txBody>
          <a:bodyPr>
            <a:normAutofit/>
          </a:bodyPr>
          <a:lstStyle/>
          <a:p>
            <a:pPr algn="ctr"/>
            <a:r>
              <a:rPr lang="uk-UA" sz="3600" b="1" dirty="0" err="1" smtClean="0"/>
              <a:t>ВСТУп</a:t>
            </a:r>
            <a:endParaRPr lang="en-US" sz="3600" b="1" dirty="0"/>
          </a:p>
        </p:txBody>
      </p:sp>
      <p:pic>
        <p:nvPicPr>
          <p:cNvPr id="5" name="Місце для зображення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78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29904"/>
          <a:stretch>
            <a:fillRect/>
          </a:stretch>
        </p:blipFill>
        <p:spPr>
          <a:xfrm>
            <a:off x="8218425" y="1393373"/>
            <a:ext cx="3280974" cy="4572000"/>
          </a:xfrm>
          <a:prstGeom prst="roundRect">
            <a:avLst>
              <a:gd name="adj" fmla="val 10167"/>
            </a:avLst>
          </a:prstGeom>
          <a:pattFill prst="pct10">
            <a:fgClr>
              <a:schemeClr val="accent1">
                <a:shade val="86000"/>
              </a:schemeClr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381000" y="1117600"/>
            <a:ext cx="7355114" cy="5270500"/>
          </a:xfrm>
        </p:spPr>
        <p:txBody>
          <a:bodyPr>
            <a:noAutofit/>
          </a:bodyPr>
          <a:lstStyle/>
          <a:p>
            <a:pPr algn="just"/>
            <a:r>
              <a:rPr lang="uk-UA" sz="2100" dirty="0" smtClean="0"/>
              <a:t>	Програми</a:t>
            </a:r>
            <a:r>
              <a:rPr lang="uk-UA" sz="2100" dirty="0"/>
              <a:t>, які допомагають, або надають перевагу, можуть застосовуватися в іграх для </a:t>
            </a:r>
            <a:r>
              <a:rPr lang="uk-UA" sz="2100" b="1" dirty="0"/>
              <a:t>оптимізації ігрового процесу</a:t>
            </a:r>
            <a:r>
              <a:rPr lang="uk-UA" sz="2100" dirty="0"/>
              <a:t>. Людина потребує </a:t>
            </a:r>
            <a:r>
              <a:rPr lang="uk-UA" sz="2100" b="1" dirty="0"/>
              <a:t>графічного інтерфейсу</a:t>
            </a:r>
            <a:r>
              <a:rPr lang="uk-UA" sz="2100" dirty="0"/>
              <a:t> для повноцінної взаємодії з ботом, що полегшить </a:t>
            </a:r>
            <a:r>
              <a:rPr lang="uk-UA" sz="2100" b="1" dirty="0"/>
              <a:t>аналіз та моніторинг</a:t>
            </a:r>
            <a:r>
              <a:rPr lang="uk-UA" sz="2100" dirty="0"/>
              <a:t>, як гри, так і </a:t>
            </a:r>
            <a:r>
              <a:rPr lang="uk-UA" sz="2100" dirty="0" smtClean="0"/>
              <a:t>програми. Розробка </a:t>
            </a:r>
            <a:r>
              <a:rPr lang="uk-UA" sz="2100" dirty="0"/>
              <a:t>засобів моніторингу та аналізу із подальшою реалізацією у </a:t>
            </a:r>
            <a:r>
              <a:rPr lang="uk-UA" sz="2100" b="1" dirty="0"/>
              <a:t>системи управління робототехнікою</a:t>
            </a:r>
            <a:r>
              <a:rPr lang="uk-UA" sz="2100" dirty="0"/>
              <a:t> показує результат на прикладі </a:t>
            </a:r>
            <a:r>
              <a:rPr lang="en-US" sz="2100" dirty="0"/>
              <a:t>Boston Dynamics. </a:t>
            </a:r>
            <a:endParaRPr lang="uk-UA" sz="2100" dirty="0" smtClean="0"/>
          </a:p>
          <a:p>
            <a:pPr algn="just"/>
            <a:r>
              <a:rPr lang="uk-UA" sz="2100" b="1" dirty="0" smtClean="0"/>
              <a:t>	Ідея роботи:</a:t>
            </a:r>
            <a:r>
              <a:rPr lang="uk-UA" sz="2100" dirty="0" smtClean="0"/>
              <a:t> </a:t>
            </a:r>
            <a:r>
              <a:rPr lang="uk-UA" sz="2100" dirty="0"/>
              <a:t>розробка і дослідження оптимізованого, ефективного бота для спрощення взаємодії людини та програми з перспективами його модернізації. </a:t>
            </a:r>
            <a:endParaRPr lang="uk-UA" sz="2100" dirty="0" smtClean="0"/>
          </a:p>
          <a:p>
            <a:pPr algn="just"/>
            <a:r>
              <a:rPr lang="uk-UA" sz="2100" b="1" dirty="0" smtClean="0"/>
              <a:t>	Мета роботи: </a:t>
            </a:r>
            <a:r>
              <a:rPr lang="uk-UA" sz="2100" dirty="0"/>
              <a:t>реалізація віконного додатка з інтеграцією функцій розпізнавання, взаємодії з ОС та системами моніторингу. Оптимізація ключових моментів ігрового процесу та програми для зменшення навантаження на систему ПК. </a:t>
            </a:r>
            <a:endParaRPr lang="uk-UA" sz="2100" dirty="0" smtClean="0"/>
          </a:p>
        </p:txBody>
      </p:sp>
    </p:spTree>
    <p:extLst>
      <p:ext uri="{BB962C8B-B14F-4D97-AF65-F5344CB8AC3E}">
        <p14:creationId xmlns:p14="http://schemas.microsoft.com/office/powerpoint/2010/main" val="40402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uk-UA" b="1" dirty="0" smtClean="0"/>
              <a:t>Технологія РОЗРОБКИ БОТА</a:t>
            </a:r>
            <a:endParaRPr lang="uk-UA" b="1" dirty="0"/>
          </a:p>
        </p:txBody>
      </p:sp>
      <p:graphicFrame>
        <p:nvGraphicFramePr>
          <p:cNvPr id="5" name="Місце для вмісту 4" descr="Рисонок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6056557"/>
              </p:ext>
            </p:extLst>
          </p:nvPr>
        </p:nvGraphicFramePr>
        <p:xfrm>
          <a:off x="962025" y="1498600"/>
          <a:ext cx="10096500" cy="5105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Овал 6"/>
          <p:cNvSpPr/>
          <p:nvPr/>
        </p:nvSpPr>
        <p:spPr>
          <a:xfrm>
            <a:off x="7442158" y="4565367"/>
            <a:ext cx="317583" cy="318066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Овал 7"/>
          <p:cNvSpPr/>
          <p:nvPr/>
        </p:nvSpPr>
        <p:spPr>
          <a:xfrm>
            <a:off x="8742355" y="3571450"/>
            <a:ext cx="1857417" cy="1800650"/>
          </a:xfrm>
          <a:prstGeom prst="ellipse">
            <a:avLst/>
          </a:prstGeom>
          <a:effectLst>
            <a:glow rad="127000">
              <a:schemeClr val="accent1">
                <a:alpha val="23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9064326" y="4286698"/>
            <a:ext cx="121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Calculations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 rtlCol="0"/>
          <a:lstStyle/>
          <a:p>
            <a:pPr algn="ctr" rtl="0"/>
            <a:r>
              <a:rPr lang="uk-UA" b="1" dirty="0" smtClean="0"/>
              <a:t>Частка попередніх напрацювань </a:t>
            </a:r>
            <a:br>
              <a:rPr lang="uk-UA" b="1" dirty="0" smtClean="0"/>
            </a:br>
            <a:r>
              <a:rPr lang="uk-UA" b="1" dirty="0" smtClean="0"/>
              <a:t>у розробці нового </a:t>
            </a:r>
            <a:r>
              <a:rPr lang="uk-UA" b="1" dirty="0" err="1" smtClean="0"/>
              <a:t>проєкта</a:t>
            </a:r>
            <a:r>
              <a:rPr lang="uk-UA" b="1" dirty="0" smtClean="0"/>
              <a:t> </a:t>
            </a:r>
            <a:endParaRPr lang="uk-UA" b="1" dirty="0"/>
          </a:p>
        </p:txBody>
      </p:sp>
      <p:graphicFrame>
        <p:nvGraphicFramePr>
          <p:cNvPr id="6" name="Місце для вмісту 5" descr="Діаграма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838719"/>
              </p:ext>
            </p:extLst>
          </p:nvPr>
        </p:nvGraphicFramePr>
        <p:xfrm>
          <a:off x="1082017" y="1724025"/>
          <a:ext cx="10131425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Сполучна лінія уступом 6"/>
          <p:cNvCxnSpPr/>
          <p:nvPr/>
        </p:nvCxnSpPr>
        <p:spPr>
          <a:xfrm rot="10800000" flipV="1">
            <a:off x="4780976" y="2143122"/>
            <a:ext cx="2733505" cy="1628775"/>
          </a:xfrm>
          <a:prstGeom prst="bentConnector3">
            <a:avLst>
              <a:gd name="adj1" fmla="val 100177"/>
            </a:avLst>
          </a:prstGeom>
          <a:ln w="28575" cmpd="sng">
            <a:solidFill>
              <a:schemeClr val="accent1">
                <a:alpha val="7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0975" y="1705503"/>
            <a:ext cx="2733505" cy="369332"/>
          </a:xfrm>
          <a:prstGeom prst="rect">
            <a:avLst/>
          </a:prstGeom>
          <a:solidFill>
            <a:schemeClr val="accent1">
              <a:shade val="86000"/>
            </a:schemeClr>
          </a:solidFill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Попередні напрацювання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3888" y="-28551"/>
            <a:ext cx="7866743" cy="1400174"/>
          </a:xfrm>
        </p:spPr>
        <p:txBody>
          <a:bodyPr>
            <a:normAutofit/>
          </a:bodyPr>
          <a:lstStyle/>
          <a:p>
            <a:pPr algn="just"/>
            <a:r>
              <a:rPr lang="uk-UA" sz="2800" b="1" dirty="0" smtClean="0"/>
              <a:t>Технології розробки </a:t>
            </a:r>
            <a:r>
              <a:rPr lang="ru-RU" sz="2800" b="1" dirty="0" smtClean="0"/>
              <a:t>В</a:t>
            </a:r>
            <a:r>
              <a:rPr lang="uk-UA" sz="2800" b="1" dirty="0" smtClean="0"/>
              <a:t>іконного </a:t>
            </a:r>
            <a:r>
              <a:rPr lang="uk-UA" sz="2800" b="1" dirty="0" err="1" smtClean="0"/>
              <a:t>додатока</a:t>
            </a:r>
            <a:r>
              <a:rPr lang="uk-UA" sz="2800" b="1" dirty="0" smtClean="0"/>
              <a:t>, </a:t>
            </a:r>
            <a:br>
              <a:rPr lang="uk-UA" sz="2800" b="1" dirty="0" smtClean="0"/>
            </a:br>
            <a:r>
              <a:rPr lang="uk-UA" sz="2800" b="1" dirty="0" smtClean="0"/>
              <a:t>Забезпечення крос-</a:t>
            </a:r>
            <a:r>
              <a:rPr lang="uk-UA" sz="2800" b="1" dirty="0" err="1" smtClean="0"/>
              <a:t>платформності</a:t>
            </a:r>
            <a:r>
              <a:rPr lang="uk-UA" sz="2800" b="1" dirty="0" smtClean="0"/>
              <a:t> програми</a:t>
            </a:r>
            <a:endParaRPr lang="en-US" sz="28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8844" r="-62405" b="-88461"/>
          <a:stretch/>
        </p:blipFill>
        <p:spPr>
          <a:xfrm>
            <a:off x="7126515" y="4557486"/>
            <a:ext cx="8316686" cy="45198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-20668" r="-44667" b="7224"/>
          <a:stretch/>
        </p:blipFill>
        <p:spPr>
          <a:xfrm>
            <a:off x="10303932" y="-408517"/>
            <a:ext cx="2738967" cy="21611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1843026234"/>
              </p:ext>
            </p:extLst>
          </p:nvPr>
        </p:nvGraphicFramePr>
        <p:xfrm>
          <a:off x="-398472" y="1381807"/>
          <a:ext cx="5462681" cy="403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Прямокутник 12"/>
          <p:cNvSpPr/>
          <p:nvPr/>
        </p:nvSpPr>
        <p:spPr>
          <a:xfrm>
            <a:off x="326573" y="5763293"/>
            <a:ext cx="6640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en-US" dirty="0" err="1"/>
              <a:t>PySimpleGUI</a:t>
            </a:r>
            <a:r>
              <a:rPr lang="en-US" dirty="0"/>
              <a:t> </a:t>
            </a:r>
            <a:r>
              <a:rPr lang="uk-UA" dirty="0"/>
              <a:t>обгортає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Qt</a:t>
            </a:r>
            <a:r>
              <a:rPr lang="en-US" dirty="0"/>
              <a:t>, </a:t>
            </a:r>
            <a:r>
              <a:rPr lang="en-US" dirty="0" err="1"/>
              <a:t>WxPython</a:t>
            </a:r>
            <a:r>
              <a:rPr lang="en-US" dirty="0"/>
              <a:t> </a:t>
            </a:r>
            <a:r>
              <a:rPr lang="uk-UA" dirty="0"/>
              <a:t>і </a:t>
            </a:r>
            <a:r>
              <a:rPr lang="en-US" dirty="0"/>
              <a:t>Remi</a:t>
            </a:r>
            <a:r>
              <a:rPr lang="en-US" dirty="0" smtClean="0"/>
              <a:t>,</a:t>
            </a:r>
            <a:r>
              <a:rPr lang="uk-UA" dirty="0" smtClean="0"/>
              <a:t> аби ми</a:t>
            </a:r>
            <a:r>
              <a:rPr lang="en-US" dirty="0" smtClean="0"/>
              <a:t> </a:t>
            </a:r>
            <a:r>
              <a:rPr lang="uk-UA" dirty="0" smtClean="0"/>
              <a:t> </a:t>
            </a:r>
            <a:r>
              <a:rPr lang="uk-UA" dirty="0"/>
              <a:t>отримували однакові </a:t>
            </a:r>
            <a:r>
              <a:rPr lang="uk-UA" dirty="0" err="1"/>
              <a:t>віджети</a:t>
            </a:r>
            <a:r>
              <a:rPr lang="uk-UA" dirty="0"/>
              <a:t>, але взаємодіяли з ними більш </a:t>
            </a:r>
            <a:r>
              <a:rPr lang="uk-UA" dirty="0" smtClean="0"/>
              <a:t>легшим </a:t>
            </a:r>
            <a:r>
              <a:rPr lang="uk-UA" dirty="0"/>
              <a:t>способом, який є загальним для всіх портів.</a:t>
            </a:r>
            <a:endParaRPr lang="en-US" dirty="0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4288521878"/>
              </p:ext>
            </p:extLst>
          </p:nvPr>
        </p:nvGraphicFramePr>
        <p:xfrm>
          <a:off x="8030631" y="1584930"/>
          <a:ext cx="4386944" cy="296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16" name="Групувати 15"/>
          <p:cNvGrpSpPr/>
          <p:nvPr/>
        </p:nvGrpSpPr>
        <p:grpSpPr>
          <a:xfrm rot="5400000">
            <a:off x="5074857" y="2443164"/>
            <a:ext cx="2191658" cy="3560231"/>
            <a:chOff x="3171026" y="2452914"/>
            <a:chExt cx="2961602" cy="3685418"/>
          </a:xfrm>
        </p:grpSpPr>
        <p:sp>
          <p:nvSpPr>
            <p:cNvPr id="17" name="Полілінія 16"/>
            <p:cNvSpPr/>
            <p:nvPr/>
          </p:nvSpPr>
          <p:spPr>
            <a:xfrm>
              <a:off x="3171026" y="3111129"/>
              <a:ext cx="1216022" cy="2369355"/>
            </a:xfrm>
            <a:custGeom>
              <a:avLst/>
              <a:gdLst>
                <a:gd name="connsiteX0" fmla="*/ 241369 w 2369355"/>
                <a:gd name="connsiteY0" fmla="*/ 0 h 1447927"/>
                <a:gd name="connsiteX1" fmla="*/ 2127986 w 2369355"/>
                <a:gd name="connsiteY1" fmla="*/ 0 h 1447927"/>
                <a:gd name="connsiteX2" fmla="*/ 2369355 w 2369355"/>
                <a:gd name="connsiteY2" fmla="*/ 241369 h 1447927"/>
                <a:gd name="connsiteX3" fmla="*/ 2369355 w 2369355"/>
                <a:gd name="connsiteY3" fmla="*/ 1447927 h 1447927"/>
                <a:gd name="connsiteX4" fmla="*/ 2369355 w 2369355"/>
                <a:gd name="connsiteY4" fmla="*/ 1447927 h 1447927"/>
                <a:gd name="connsiteX5" fmla="*/ 0 w 2369355"/>
                <a:gd name="connsiteY5" fmla="*/ 1447927 h 1447927"/>
                <a:gd name="connsiteX6" fmla="*/ 0 w 2369355"/>
                <a:gd name="connsiteY6" fmla="*/ 1447927 h 1447927"/>
                <a:gd name="connsiteX7" fmla="*/ 0 w 2369355"/>
                <a:gd name="connsiteY7" fmla="*/ 241369 h 1447927"/>
                <a:gd name="connsiteX8" fmla="*/ 241369 w 2369355"/>
                <a:gd name="connsiteY8" fmla="*/ 0 h 144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5" h="1447927">
                  <a:moveTo>
                    <a:pt x="1" y="1300425"/>
                  </a:moveTo>
                  <a:lnTo>
                    <a:pt x="1" y="147502"/>
                  </a:lnTo>
                  <a:cubicBezTo>
                    <a:pt x="1" y="66039"/>
                    <a:pt x="176836" y="0"/>
                    <a:pt x="394971" y="0"/>
                  </a:cubicBezTo>
                  <a:lnTo>
                    <a:pt x="2369354" y="0"/>
                  </a:lnTo>
                  <a:lnTo>
                    <a:pt x="2369354" y="0"/>
                  </a:lnTo>
                  <a:lnTo>
                    <a:pt x="2369354" y="1447927"/>
                  </a:lnTo>
                  <a:lnTo>
                    <a:pt x="2369354" y="1447927"/>
                  </a:lnTo>
                  <a:lnTo>
                    <a:pt x="394971" y="1447927"/>
                  </a:lnTo>
                  <a:cubicBezTo>
                    <a:pt x="176836" y="1447927"/>
                    <a:pt x="1" y="1381888"/>
                    <a:pt x="1" y="130042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845" tIns="165946" rIns="85725" bIns="165944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1500" kern="1200" dirty="0"/>
            </a:p>
          </p:txBody>
        </p:sp>
        <p:sp>
          <p:nvSpPr>
            <p:cNvPr id="18" name="Полілінія 17"/>
            <p:cNvSpPr/>
            <p:nvPr/>
          </p:nvSpPr>
          <p:spPr>
            <a:xfrm>
              <a:off x="4990154" y="3111130"/>
              <a:ext cx="1142474" cy="2369355"/>
            </a:xfrm>
            <a:custGeom>
              <a:avLst/>
              <a:gdLst>
                <a:gd name="connsiteX0" fmla="*/ 241369 w 2369355"/>
                <a:gd name="connsiteY0" fmla="*/ 0 h 1447927"/>
                <a:gd name="connsiteX1" fmla="*/ 2127986 w 2369355"/>
                <a:gd name="connsiteY1" fmla="*/ 0 h 1447927"/>
                <a:gd name="connsiteX2" fmla="*/ 2369355 w 2369355"/>
                <a:gd name="connsiteY2" fmla="*/ 241369 h 1447927"/>
                <a:gd name="connsiteX3" fmla="*/ 2369355 w 2369355"/>
                <a:gd name="connsiteY3" fmla="*/ 1447927 h 1447927"/>
                <a:gd name="connsiteX4" fmla="*/ 2369355 w 2369355"/>
                <a:gd name="connsiteY4" fmla="*/ 1447927 h 1447927"/>
                <a:gd name="connsiteX5" fmla="*/ 0 w 2369355"/>
                <a:gd name="connsiteY5" fmla="*/ 1447927 h 1447927"/>
                <a:gd name="connsiteX6" fmla="*/ 0 w 2369355"/>
                <a:gd name="connsiteY6" fmla="*/ 1447927 h 1447927"/>
                <a:gd name="connsiteX7" fmla="*/ 0 w 2369355"/>
                <a:gd name="connsiteY7" fmla="*/ 241369 h 1447927"/>
                <a:gd name="connsiteX8" fmla="*/ 241369 w 2369355"/>
                <a:gd name="connsiteY8" fmla="*/ 0 h 144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5" h="1447927">
                  <a:moveTo>
                    <a:pt x="2369354" y="147502"/>
                  </a:moveTo>
                  <a:lnTo>
                    <a:pt x="2369354" y="1300425"/>
                  </a:lnTo>
                  <a:cubicBezTo>
                    <a:pt x="2369354" y="1381888"/>
                    <a:pt x="2192519" y="1447927"/>
                    <a:pt x="1974384" y="1447927"/>
                  </a:cubicBezTo>
                  <a:lnTo>
                    <a:pt x="1" y="1447927"/>
                  </a:lnTo>
                  <a:lnTo>
                    <a:pt x="1" y="1447927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74384" y="0"/>
                  </a:lnTo>
                  <a:cubicBezTo>
                    <a:pt x="2192519" y="0"/>
                    <a:pt x="2369354" y="66039"/>
                    <a:pt x="2369354" y="14750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725" tIns="165946" rIns="127845" bIns="165944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1500" kern="1200" dirty="0"/>
            </a:p>
          </p:txBody>
        </p:sp>
        <p:sp>
          <p:nvSpPr>
            <p:cNvPr id="19" name="Кругова стрілка 18"/>
            <p:cNvSpPr/>
            <p:nvPr/>
          </p:nvSpPr>
          <p:spPr>
            <a:xfrm>
              <a:off x="3894842" y="2452914"/>
              <a:ext cx="1513675" cy="1513601"/>
            </a:xfrm>
            <a:prstGeom prst="circularArrow">
              <a:avLst>
                <a:gd name="adj1" fmla="val 12500"/>
                <a:gd name="adj2" fmla="val 1142322"/>
                <a:gd name="adj3" fmla="val 20457678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Кругова стрілка 19"/>
            <p:cNvSpPr/>
            <p:nvPr/>
          </p:nvSpPr>
          <p:spPr>
            <a:xfrm rot="10800000">
              <a:off x="3894842" y="4624731"/>
              <a:ext cx="1513675" cy="1513601"/>
            </a:xfrm>
            <a:prstGeom prst="circularArrow">
              <a:avLst>
                <a:gd name="adj1" fmla="val 12500"/>
                <a:gd name="adj2" fmla="val 1142322"/>
                <a:gd name="adj3" fmla="val 20457678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1" name="Полілінія 20"/>
          <p:cNvSpPr/>
          <p:nvPr/>
        </p:nvSpPr>
        <p:spPr>
          <a:xfrm rot="5400000">
            <a:off x="5761006" y="772726"/>
            <a:ext cx="794258" cy="2264125"/>
          </a:xfrm>
          <a:custGeom>
            <a:avLst/>
            <a:gdLst>
              <a:gd name="connsiteX0" fmla="*/ 241369 w 2369355"/>
              <a:gd name="connsiteY0" fmla="*/ 0 h 1447927"/>
              <a:gd name="connsiteX1" fmla="*/ 2127986 w 2369355"/>
              <a:gd name="connsiteY1" fmla="*/ 0 h 1447927"/>
              <a:gd name="connsiteX2" fmla="*/ 2369355 w 2369355"/>
              <a:gd name="connsiteY2" fmla="*/ 241369 h 1447927"/>
              <a:gd name="connsiteX3" fmla="*/ 2369355 w 2369355"/>
              <a:gd name="connsiteY3" fmla="*/ 1447927 h 1447927"/>
              <a:gd name="connsiteX4" fmla="*/ 2369355 w 2369355"/>
              <a:gd name="connsiteY4" fmla="*/ 1447927 h 1447927"/>
              <a:gd name="connsiteX5" fmla="*/ 0 w 2369355"/>
              <a:gd name="connsiteY5" fmla="*/ 1447927 h 1447927"/>
              <a:gd name="connsiteX6" fmla="*/ 0 w 2369355"/>
              <a:gd name="connsiteY6" fmla="*/ 1447927 h 1447927"/>
              <a:gd name="connsiteX7" fmla="*/ 0 w 2369355"/>
              <a:gd name="connsiteY7" fmla="*/ 241369 h 1447927"/>
              <a:gd name="connsiteX8" fmla="*/ 241369 w 2369355"/>
              <a:gd name="connsiteY8" fmla="*/ 0 h 144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9355" h="1447927">
                <a:moveTo>
                  <a:pt x="1" y="1300425"/>
                </a:moveTo>
                <a:lnTo>
                  <a:pt x="1" y="147502"/>
                </a:lnTo>
                <a:cubicBezTo>
                  <a:pt x="1" y="66039"/>
                  <a:pt x="176836" y="0"/>
                  <a:pt x="394971" y="0"/>
                </a:cubicBezTo>
                <a:lnTo>
                  <a:pt x="2369354" y="0"/>
                </a:lnTo>
                <a:lnTo>
                  <a:pt x="2369354" y="0"/>
                </a:lnTo>
                <a:lnTo>
                  <a:pt x="2369354" y="1447927"/>
                </a:lnTo>
                <a:lnTo>
                  <a:pt x="2369354" y="1447927"/>
                </a:lnTo>
                <a:lnTo>
                  <a:pt x="394971" y="1447927"/>
                </a:lnTo>
                <a:cubicBezTo>
                  <a:pt x="176836" y="1447927"/>
                  <a:pt x="1" y="1381888"/>
                  <a:pt x="1" y="130042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845" tIns="165946" rIns="85725" bIns="165944" numCol="1" spcCol="1270" anchor="t" anchorCtr="0">
            <a:noAutofit/>
          </a:bodyPr>
          <a:lstStyle/>
          <a:p>
            <a:pPr lvl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uk-UA" sz="1500" kern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381" y="3343732"/>
            <a:ext cx="153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Event loop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3654" y="4464622"/>
            <a:ext cx="1593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</a:rPr>
              <a:t>unctional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modules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5" name="Групувати 24"/>
          <p:cNvGrpSpPr/>
          <p:nvPr/>
        </p:nvGrpSpPr>
        <p:grpSpPr>
          <a:xfrm rot="5400000">
            <a:off x="5468292" y="2469058"/>
            <a:ext cx="1235003" cy="521726"/>
            <a:chOff x="6266518" y="3740113"/>
            <a:chExt cx="3893482" cy="1557392"/>
          </a:xfrm>
        </p:grpSpPr>
        <p:sp>
          <p:nvSpPr>
            <p:cNvPr id="26" name="Shape 25"/>
            <p:cNvSpPr/>
            <p:nvPr/>
          </p:nvSpPr>
          <p:spPr>
            <a:xfrm>
              <a:off x="6266518" y="3740113"/>
              <a:ext cx="3893482" cy="1557392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Полілінія 26"/>
            <p:cNvSpPr/>
            <p:nvPr/>
          </p:nvSpPr>
          <p:spPr>
            <a:xfrm>
              <a:off x="6733735" y="4012657"/>
              <a:ext cx="1284849" cy="763122"/>
            </a:xfrm>
            <a:custGeom>
              <a:avLst/>
              <a:gdLst>
                <a:gd name="connsiteX0" fmla="*/ 0 w 1284849"/>
                <a:gd name="connsiteY0" fmla="*/ 0 h 763122"/>
                <a:gd name="connsiteX1" fmla="*/ 1284849 w 1284849"/>
                <a:gd name="connsiteY1" fmla="*/ 0 h 763122"/>
                <a:gd name="connsiteX2" fmla="*/ 1284849 w 1284849"/>
                <a:gd name="connsiteY2" fmla="*/ 763122 h 763122"/>
                <a:gd name="connsiteX3" fmla="*/ 0 w 1284849"/>
                <a:gd name="connsiteY3" fmla="*/ 763122 h 763122"/>
                <a:gd name="connsiteX4" fmla="*/ 0 w 1284849"/>
                <a:gd name="connsiteY4" fmla="*/ 0 h 76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849" h="763122">
                  <a:moveTo>
                    <a:pt x="0" y="0"/>
                  </a:moveTo>
                  <a:lnTo>
                    <a:pt x="1284849" y="0"/>
                  </a:lnTo>
                  <a:lnTo>
                    <a:pt x="1284849" y="763122"/>
                  </a:lnTo>
                  <a:lnTo>
                    <a:pt x="0" y="76312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4460" rIns="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3500" kern="1200"/>
            </a:p>
          </p:txBody>
        </p:sp>
        <p:sp>
          <p:nvSpPr>
            <p:cNvPr id="28" name="Полілінія 27"/>
            <p:cNvSpPr/>
            <p:nvPr/>
          </p:nvSpPr>
          <p:spPr>
            <a:xfrm>
              <a:off x="8213259" y="4261840"/>
              <a:ext cx="1518457" cy="763122"/>
            </a:xfrm>
            <a:custGeom>
              <a:avLst/>
              <a:gdLst>
                <a:gd name="connsiteX0" fmla="*/ 0 w 1518457"/>
                <a:gd name="connsiteY0" fmla="*/ 0 h 763122"/>
                <a:gd name="connsiteX1" fmla="*/ 1518457 w 1518457"/>
                <a:gd name="connsiteY1" fmla="*/ 0 h 763122"/>
                <a:gd name="connsiteX2" fmla="*/ 1518457 w 1518457"/>
                <a:gd name="connsiteY2" fmla="*/ 763122 h 763122"/>
                <a:gd name="connsiteX3" fmla="*/ 0 w 1518457"/>
                <a:gd name="connsiteY3" fmla="*/ 763122 h 763122"/>
                <a:gd name="connsiteX4" fmla="*/ 0 w 1518457"/>
                <a:gd name="connsiteY4" fmla="*/ 0 h 76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457" h="763122">
                  <a:moveTo>
                    <a:pt x="0" y="0"/>
                  </a:moveTo>
                  <a:lnTo>
                    <a:pt x="1518457" y="0"/>
                  </a:lnTo>
                  <a:lnTo>
                    <a:pt x="1518457" y="763122"/>
                  </a:lnTo>
                  <a:lnTo>
                    <a:pt x="0" y="76312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4460" rIns="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3500" kern="12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168309" y="1682725"/>
            <a:ext cx="200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Program window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91771"/>
          </a:xfrm>
        </p:spPr>
        <p:txBody>
          <a:bodyPr/>
          <a:lstStyle/>
          <a:p>
            <a:pPr algn="ctr"/>
            <a:r>
              <a:rPr lang="uk-UA" b="1" dirty="0" smtClean="0"/>
              <a:t>Програмний інтерфейс взаємодії з </a:t>
            </a:r>
            <a:r>
              <a:rPr lang="en-US" b="1" dirty="0" smtClean="0"/>
              <a:t>Windows</a:t>
            </a:r>
            <a:endParaRPr lang="en-US" b="1" dirty="0"/>
          </a:p>
        </p:txBody>
      </p:sp>
      <p:pic>
        <p:nvPicPr>
          <p:cNvPr id="1030" name="Picture 6" descr="PyWin32 - Win32 API 사용을 위한 파이썬 확장 - Codetor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01" t="4754" r="1204" b="-91151"/>
          <a:stretch/>
        </p:blipFill>
        <p:spPr bwMode="auto">
          <a:xfrm>
            <a:off x="-261257" y="5500914"/>
            <a:ext cx="6008914" cy="2641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ets.labs.ine.com/web/badges/low/winap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5" t="-1983" r="-1294" b="22743"/>
          <a:stretch/>
        </p:blipFill>
        <p:spPr bwMode="auto">
          <a:xfrm>
            <a:off x="0" y="4020459"/>
            <a:ext cx="2627086" cy="28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971772484"/>
              </p:ext>
            </p:extLst>
          </p:nvPr>
        </p:nvGraphicFramePr>
        <p:xfrm>
          <a:off x="602343" y="1277257"/>
          <a:ext cx="4049485" cy="259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95668" y="1260566"/>
            <a:ext cx="6453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 smtClean="0"/>
              <a:t>	</a:t>
            </a:r>
            <a:r>
              <a:rPr lang="en-US" b="1" dirty="0" smtClean="0"/>
              <a:t>Windows </a:t>
            </a:r>
            <a:r>
              <a:rPr lang="en-US" b="1" dirty="0"/>
              <a:t>API</a:t>
            </a:r>
            <a:r>
              <a:rPr lang="en-US" dirty="0"/>
              <a:t>, </a:t>
            </a:r>
            <a:r>
              <a:rPr lang="uk-UA" dirty="0"/>
              <a:t>неофіційно </a:t>
            </a:r>
            <a:r>
              <a:rPr lang="en-US" dirty="0" err="1"/>
              <a:t>WinAPI</a:t>
            </a:r>
            <a:r>
              <a:rPr lang="en-US" dirty="0"/>
              <a:t>, — </a:t>
            </a:r>
            <a:r>
              <a:rPr lang="uk-UA" dirty="0"/>
              <a:t>це основний набір інтерфейсів прикладного програмування </a:t>
            </a:r>
            <a:r>
              <a:rPr lang="en-US" dirty="0"/>
              <a:t>Microsoft, </a:t>
            </a:r>
            <a:r>
              <a:rPr lang="uk-UA" dirty="0"/>
              <a:t>доступний в операційних системах </a:t>
            </a:r>
            <a:r>
              <a:rPr lang="en-US" dirty="0"/>
              <a:t>Microsoft Windows.</a:t>
            </a: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887169260"/>
              </p:ext>
            </p:extLst>
          </p:nvPr>
        </p:nvGraphicFramePr>
        <p:xfrm>
          <a:off x="5039359" y="2842344"/>
          <a:ext cx="6453052" cy="2174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532880" y="3027010"/>
            <a:ext cx="481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PyWin32 - Python extension for using Win32 API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6008914" y="5435601"/>
            <a:ext cx="5499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en-US" b="1" dirty="0" smtClean="0"/>
              <a:t>PyWin32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це</a:t>
            </a:r>
            <a:r>
              <a:rPr lang="en-US" dirty="0"/>
              <a:t> </a:t>
            </a:r>
            <a:r>
              <a:rPr lang="en-US" dirty="0" err="1"/>
              <a:t>бібліотека</a:t>
            </a:r>
            <a:r>
              <a:rPr lang="en-US" dirty="0"/>
              <a:t> </a:t>
            </a:r>
            <a:r>
              <a:rPr lang="en-US" dirty="0" err="1"/>
              <a:t>розширень</a:t>
            </a:r>
            <a:r>
              <a:rPr lang="en-US" dirty="0"/>
              <a:t> Python </a:t>
            </a:r>
            <a:r>
              <a:rPr lang="en-US" dirty="0" err="1"/>
              <a:t>для</a:t>
            </a:r>
            <a:r>
              <a:rPr lang="en-US" dirty="0"/>
              <a:t> Windows, </a:t>
            </a:r>
            <a:r>
              <a:rPr lang="en-US" dirty="0" err="1"/>
              <a:t>яка</a:t>
            </a:r>
            <a:r>
              <a:rPr lang="en-US" dirty="0"/>
              <a:t> </a:t>
            </a:r>
            <a:r>
              <a:rPr lang="en-US" dirty="0" err="1"/>
              <a:t>дає</a:t>
            </a:r>
            <a:r>
              <a:rPr lang="en-US" dirty="0"/>
              <a:t> </a:t>
            </a:r>
            <a:r>
              <a:rPr lang="en-US" dirty="0" err="1"/>
              <a:t>змогу</a:t>
            </a:r>
            <a:r>
              <a:rPr lang="en-US" dirty="0"/>
              <a:t> </a:t>
            </a:r>
            <a:r>
              <a:rPr lang="en-US" dirty="0" err="1"/>
              <a:t>використовувати</a:t>
            </a:r>
            <a:r>
              <a:rPr lang="en-US" dirty="0"/>
              <a:t> </a:t>
            </a:r>
            <a:r>
              <a:rPr lang="en-US" dirty="0" err="1"/>
              <a:t>функції</a:t>
            </a:r>
            <a:r>
              <a:rPr lang="en-US" dirty="0"/>
              <a:t> </a:t>
            </a:r>
            <a:r>
              <a:rPr lang="en-US" dirty="0" err="1" smtClean="0"/>
              <a:t>інтерфейс</a:t>
            </a:r>
            <a:r>
              <a:rPr lang="uk-UA" dirty="0" smtClean="0"/>
              <a:t>а</a:t>
            </a:r>
            <a:r>
              <a:rPr lang="en-US" dirty="0" smtClean="0"/>
              <a:t> </a:t>
            </a:r>
            <a:r>
              <a:rPr lang="en-US" dirty="0" err="1"/>
              <a:t>прикладного</a:t>
            </a:r>
            <a:r>
              <a:rPr lang="en-US" dirty="0"/>
              <a:t> </a:t>
            </a:r>
            <a:r>
              <a:rPr lang="en-US" dirty="0" err="1"/>
              <a:t>програмування</a:t>
            </a:r>
            <a:r>
              <a:rPr lang="en-US" dirty="0"/>
              <a:t> Win32 (API) </a:t>
            </a:r>
            <a:r>
              <a:rPr lang="en-US" dirty="0" err="1"/>
              <a:t>на</a:t>
            </a:r>
            <a:r>
              <a:rPr lang="en-US" dirty="0"/>
              <a:t> Python.</a:t>
            </a:r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1438483656"/>
              </p:ext>
            </p:extLst>
          </p:nvPr>
        </p:nvGraphicFramePr>
        <p:xfrm>
          <a:off x="325120" y="719666"/>
          <a:ext cx="9834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6238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Виноска зі стрілкою вгору&#10; 13"/>
          <p:cNvSpPr/>
          <p:nvPr/>
        </p:nvSpPr>
        <p:spPr>
          <a:xfrm rot="10800000">
            <a:off x="2190747" y="3910738"/>
            <a:ext cx="7729219" cy="1262542"/>
          </a:xfrm>
          <a:prstGeom prst="upArrowCallou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3920"/>
          </a:xfrm>
        </p:spPr>
        <p:txBody>
          <a:bodyPr/>
          <a:lstStyle/>
          <a:p>
            <a:pPr algn="ctr"/>
            <a:r>
              <a:rPr lang="uk-UA" b="1" dirty="0" smtClean="0"/>
              <a:t>План Розробки </a:t>
            </a:r>
            <a:r>
              <a:rPr lang="uk-UA" b="1" dirty="0" err="1" smtClean="0"/>
              <a:t>проєкта</a:t>
            </a:r>
            <a:endParaRPr lang="en-US" b="1" dirty="0"/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140821200"/>
              </p:ext>
            </p:extLst>
          </p:nvPr>
        </p:nvGraphicFramePr>
        <p:xfrm>
          <a:off x="2197100" y="1524001"/>
          <a:ext cx="7729220" cy="3400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2657721990"/>
              </p:ext>
            </p:extLst>
          </p:nvPr>
        </p:nvGraphicFramePr>
        <p:xfrm>
          <a:off x="2197100" y="5173281"/>
          <a:ext cx="7729220" cy="910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12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5274BF-C111-4B7A-8D90-F7666D37C131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TM03457452[[fn=Небеса]]</Template>
  <TotalTime>0</TotalTime>
  <Words>409</Words>
  <Application>Microsoft Office PowerPoint</Application>
  <PresentationFormat>Широкий екран</PresentationFormat>
  <Paragraphs>123</Paragraphs>
  <Slides>25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Небеса</vt:lpstr>
      <vt:lpstr>Дослідження та розробка ботів для автоматизації ігрових процесів під управлінням людини та штучного інтелекту</vt:lpstr>
      <vt:lpstr>Передмова</vt:lpstr>
      <vt:lpstr>План презентації</vt:lpstr>
      <vt:lpstr>ВСТУп</vt:lpstr>
      <vt:lpstr>Технологія РОЗРОБКИ БОТА</vt:lpstr>
      <vt:lpstr>Частка попередніх напрацювань  у розробці нового проєкта </vt:lpstr>
      <vt:lpstr>Технології розробки Віконного додатока,  Забезпечення крос-платформності програми</vt:lpstr>
      <vt:lpstr>Програмний інтерфейс взаємодії з Windows</vt:lpstr>
      <vt:lpstr>План Розробки проєкта</vt:lpstr>
      <vt:lpstr>Структура проєкта та архітектура програми</vt:lpstr>
      <vt:lpstr>Розробка Макета вікна програми</vt:lpstr>
      <vt:lpstr>Форма для налаштування та керування програмою</vt:lpstr>
      <vt:lpstr>Форма для виведення відеотрансляції та  транскрибації цільово вікна програми</vt:lpstr>
      <vt:lpstr>Форма моніторингу завантаження пк  та активності бота</vt:lpstr>
      <vt:lpstr>Розробка модуля для комп’ютерного зору  та розпізнавання мовлення</vt:lpstr>
      <vt:lpstr>Розробка модуля для комп’ютерного зору  та розпізнавання мовлення</vt:lpstr>
      <vt:lpstr>Розробка модуля для комп’ютерного зору  та розпізнавання мовлення</vt:lpstr>
      <vt:lpstr>Реалізація віконної програми з  інтеграцією всіх функцій</vt:lpstr>
      <vt:lpstr>Реалізація віконної програми з  інтеграцією всіх функцій</vt:lpstr>
      <vt:lpstr>Тестування розробленої програми</vt:lpstr>
      <vt:lpstr>Тестування розробленої програми</vt:lpstr>
      <vt:lpstr>Тестування розробленої програми в «бойовому» режимі</vt:lpstr>
      <vt:lpstr>Презентація PowerPoint</vt:lpstr>
      <vt:lpstr>Тестування розробленої програми в «бойовому» режимі</vt:lpstr>
      <vt:lpstr> Дякую за увагу!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2022-12-11T19:47:40Z</dcterms:created>
  <dcterms:modified xsi:type="dcterms:W3CDTF">2022-12-12T04:40:32Z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